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402925" cy="36004500"/>
  <p:notesSz cx="67818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indent="-12372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indent="-247599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indent="-371479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indent="-4953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74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89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703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516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42">
          <p15:clr>
            <a:srgbClr val="A4A3A4"/>
          </p15:clr>
        </p15:guide>
        <p15:guide id="2" pos="73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7DC4C9"/>
    <a:srgbClr val="52A400"/>
    <a:srgbClr val="58B000"/>
    <a:srgbClr val="336600"/>
    <a:srgbClr val="00CC66"/>
    <a:srgbClr val="B6FF6D"/>
    <a:srgbClr val="003300"/>
    <a:srgbClr val="0D3759"/>
    <a:srgbClr val="1455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77" d="100"/>
          <a:sy n="77" d="100"/>
        </p:scale>
        <p:origin x="252" y="54"/>
      </p:cViewPr>
      <p:guideLst>
        <p:guide orient="horz" pos="11342"/>
        <p:guide pos="73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4F84F-413F-44AB-8397-D8E0C18D21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3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2813" y="744538"/>
            <a:ext cx="241776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41BD34-B319-4D7B-8291-A7B4D13629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92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847703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172439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1867848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56325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FE46C-C4A3-468F-9AA9-59FF7BE2B26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82813" y="744538"/>
            <a:ext cx="2417762" cy="37195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417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220" y="11182651"/>
            <a:ext cx="19892488" cy="771971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10443" y="20402554"/>
            <a:ext cx="16382048" cy="9201149"/>
          </a:xfrm>
        </p:spPr>
        <p:txBody>
          <a:bodyPr/>
          <a:lstStyle>
            <a:lvl1pPr marL="0" indent="0" algn="ctr">
              <a:buNone/>
              <a:defRPr/>
            </a:lvl1pPr>
            <a:lvl2pPr marL="1695408" indent="0" algn="ctr">
              <a:buNone/>
              <a:defRPr/>
            </a:lvl2pPr>
            <a:lvl3pPr marL="3390812" indent="0" algn="ctr">
              <a:buNone/>
              <a:defRPr/>
            </a:lvl3pPr>
            <a:lvl4pPr marL="5086220" indent="0" algn="ctr">
              <a:buNone/>
              <a:defRPr/>
            </a:lvl4pPr>
            <a:lvl5pPr marL="6781627" indent="0" algn="ctr">
              <a:buNone/>
              <a:defRPr/>
            </a:lvl5pPr>
            <a:lvl6pPr marL="8477036" indent="0" algn="ctr">
              <a:buNone/>
              <a:defRPr/>
            </a:lvl6pPr>
            <a:lvl7pPr marL="10172439" indent="0" algn="ctr">
              <a:buNone/>
              <a:defRPr/>
            </a:lvl7pPr>
            <a:lvl8pPr marL="11867848" indent="0" algn="ctr">
              <a:buNone/>
              <a:defRPr/>
            </a:lvl8pPr>
            <a:lvl9pPr marL="1356325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5F3D-1DF4-4AB9-AEE4-B47D2414DF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C003B-938E-421B-AC10-238BC549C7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967121" y="1443944"/>
            <a:ext cx="5265658" cy="307163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70149" y="1443944"/>
            <a:ext cx="15276909" cy="307163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BF60-1391-462B-8CDB-D2E61285C6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5C868-EDEB-4955-A4C3-380ACA27D5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316" y="23134146"/>
            <a:ext cx="19892488" cy="7150894"/>
          </a:xfrm>
        </p:spPr>
        <p:txBody>
          <a:bodyPr anchor="t"/>
          <a:lstStyle>
            <a:lvl1pPr algn="l">
              <a:defRPr sz="149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47316" y="15258161"/>
            <a:ext cx="19892488" cy="7875984"/>
          </a:xfrm>
        </p:spPr>
        <p:txBody>
          <a:bodyPr anchor="b"/>
          <a:lstStyle>
            <a:lvl1pPr marL="0" indent="0">
              <a:buNone/>
              <a:defRPr sz="7500"/>
            </a:lvl1pPr>
            <a:lvl2pPr marL="1695408" indent="0">
              <a:buNone/>
              <a:defRPr sz="6800"/>
            </a:lvl2pPr>
            <a:lvl3pPr marL="3390812" indent="0">
              <a:buNone/>
              <a:defRPr sz="5900"/>
            </a:lvl3pPr>
            <a:lvl4pPr marL="5086220" indent="0">
              <a:buNone/>
              <a:defRPr sz="5200"/>
            </a:lvl4pPr>
            <a:lvl5pPr marL="6781627" indent="0">
              <a:buNone/>
              <a:defRPr sz="5200"/>
            </a:lvl5pPr>
            <a:lvl6pPr marL="8477036" indent="0">
              <a:buNone/>
              <a:defRPr sz="5200"/>
            </a:lvl6pPr>
            <a:lvl7pPr marL="10172439" indent="0">
              <a:buNone/>
              <a:defRPr sz="5200"/>
            </a:lvl7pPr>
            <a:lvl8pPr marL="11867848" indent="0">
              <a:buNone/>
              <a:defRPr sz="5200"/>
            </a:lvl8pPr>
            <a:lvl9pPr marL="13563256" indent="0">
              <a:buNone/>
              <a:defRPr sz="5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2754-10AA-441E-83A0-230ED0B703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014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6149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90CB-C26B-4149-80F6-714E886796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0147" y="8057266"/>
            <a:ext cx="10341712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70147" y="11420179"/>
            <a:ext cx="10341712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1891081" y="8057266"/>
            <a:ext cx="10341709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891081" y="11420179"/>
            <a:ext cx="10341709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4054-7607-46CC-B4FC-9F517EA22C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44912-7409-4BC4-A576-38D95A0302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47193-431A-483B-BE6F-6A8073E324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0148" y="1431434"/>
            <a:ext cx="7698047" cy="610076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9899" y="1431437"/>
            <a:ext cx="13082885" cy="30728839"/>
          </a:xfrm>
        </p:spPr>
        <p:txBody>
          <a:bodyPr/>
          <a:lstStyle>
            <a:lvl1pPr>
              <a:defRPr sz="11700"/>
            </a:lvl1pPr>
            <a:lvl2pPr>
              <a:defRPr sz="10300"/>
            </a:lvl2pPr>
            <a:lvl3pPr>
              <a:defRPr sz="87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70148" y="7532196"/>
            <a:ext cx="7698047" cy="2462807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EF4A0-6DB3-46F9-8BBC-6C0DA67575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88494" y="25203152"/>
            <a:ext cx="14041756" cy="297537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88494" y="3219157"/>
            <a:ext cx="14041756" cy="21602701"/>
          </a:xfrm>
        </p:spPr>
        <p:txBody>
          <a:bodyPr/>
          <a:lstStyle>
            <a:lvl1pPr marL="0" indent="0">
              <a:buNone/>
              <a:defRPr sz="11700"/>
            </a:lvl1pPr>
            <a:lvl2pPr marL="1695408" indent="0">
              <a:buNone/>
              <a:defRPr sz="10300"/>
            </a:lvl2pPr>
            <a:lvl3pPr marL="3390812" indent="0">
              <a:buNone/>
              <a:defRPr sz="8700"/>
            </a:lvl3pPr>
            <a:lvl4pPr marL="5086220" indent="0">
              <a:buNone/>
              <a:defRPr sz="7500"/>
            </a:lvl4pPr>
            <a:lvl5pPr marL="6781627" indent="0">
              <a:buNone/>
              <a:defRPr sz="7500"/>
            </a:lvl5pPr>
            <a:lvl6pPr marL="8477036" indent="0">
              <a:buNone/>
              <a:defRPr sz="7500"/>
            </a:lvl6pPr>
            <a:lvl7pPr marL="10172439" indent="0">
              <a:buNone/>
              <a:defRPr sz="7500"/>
            </a:lvl7pPr>
            <a:lvl8pPr marL="11867848" indent="0">
              <a:buNone/>
              <a:defRPr sz="7500"/>
            </a:lvl8pPr>
            <a:lvl9pPr marL="13563256" indent="0">
              <a:buNone/>
              <a:defRPr sz="7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88494" y="28178527"/>
            <a:ext cx="14041756" cy="422552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5B5A8-DD21-4325-B5BF-ED0D66B8C8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1444626"/>
            <a:ext cx="21062950" cy="600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8401052"/>
            <a:ext cx="21062950" cy="2375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92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240" y="32785052"/>
            <a:ext cx="7410450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ctr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1941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r">
              <a:defRPr sz="5200"/>
            </a:lvl1pPr>
          </a:lstStyle>
          <a:p>
            <a:pPr>
              <a:defRPr/>
            </a:pPr>
            <a:fld id="{8836CE3E-D9D8-4F76-9B5D-A911B4A01E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5pPr>
      <a:lvl6pPr marL="1695408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6pPr>
      <a:lvl7pPr marL="3390812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7pPr>
      <a:lvl8pPr marL="5086220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8pPr>
      <a:lvl9pPr marL="6781627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270516" indent="-1270516" algn="l" rtl="0" eaLnBrk="0" fontAlgn="base" hangingPunct="0">
        <a:spcBef>
          <a:spcPct val="20000"/>
        </a:spcBef>
        <a:spcAft>
          <a:spcPct val="0"/>
        </a:spcAft>
        <a:buChar char="•"/>
        <a:defRPr sz="11700">
          <a:solidFill>
            <a:schemeClr val="tx1"/>
          </a:solidFill>
          <a:latin typeface="+mn-lt"/>
          <a:ea typeface="+mn-ea"/>
          <a:cs typeface="+mn-cs"/>
        </a:defRPr>
      </a:lvl1pPr>
      <a:lvl2pPr marL="2753578" indent="-1059556" algn="l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  <a:cs typeface="+mn-cs"/>
        </a:defRPr>
      </a:lvl2pPr>
      <a:lvl3pPr marL="4238225" indent="-847011" algn="l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  <a:cs typeface="+mn-cs"/>
        </a:defRPr>
      </a:lvl3pPr>
      <a:lvl4pPr marL="5933833" indent="-847011" algn="l" rtl="0" eaLnBrk="0" fontAlgn="base" hangingPunct="0">
        <a:spcBef>
          <a:spcPct val="20000"/>
        </a:spcBef>
        <a:spcAft>
          <a:spcPct val="0"/>
        </a:spcAft>
        <a:buChar char="–"/>
        <a:defRPr sz="7500">
          <a:solidFill>
            <a:schemeClr val="tx1"/>
          </a:solidFill>
          <a:latin typeface="+mn-lt"/>
          <a:cs typeface="+mn-cs"/>
        </a:defRPr>
      </a:lvl4pPr>
      <a:lvl5pPr marL="7627855" indent="-847011" algn="l" rtl="0" eaLnBrk="0" fontAlgn="base" hangingPunct="0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5pPr>
      <a:lvl6pPr marL="9324735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6pPr>
      <a:lvl7pPr marL="11020143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7pPr>
      <a:lvl8pPr marL="12715552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8pPr>
      <a:lvl9pPr marL="14410960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40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390812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08622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781627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7703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172439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86784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56325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ext Box 509"/>
          <p:cNvSpPr txBox="1">
            <a:spLocks noChangeArrowheads="1"/>
          </p:cNvSpPr>
          <p:nvPr/>
        </p:nvSpPr>
        <p:spPr bwMode="auto">
          <a:xfrm>
            <a:off x="465417" y="8137154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76" name="AutoShape 1245"/>
          <p:cNvSpPr>
            <a:spLocks noChangeArrowheads="1"/>
          </p:cNvSpPr>
          <p:nvPr/>
        </p:nvSpPr>
        <p:spPr bwMode="auto">
          <a:xfrm>
            <a:off x="380154" y="7657511"/>
            <a:ext cx="22672288" cy="3806990"/>
          </a:xfrm>
          <a:prstGeom prst="roundRect">
            <a:avLst>
              <a:gd name="adj" fmla="val 4526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-411055" y="3655444"/>
            <a:ext cx="23663447" cy="3351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200"/>
            <a:r>
              <a:rPr lang="fr-FR" sz="4800" b="1" dirty="0">
                <a:solidFill>
                  <a:schemeClr val="bg1"/>
                </a:solidFill>
              </a:rPr>
              <a:t>&lt;</a:t>
            </a:r>
            <a:r>
              <a:rPr lang="fr-FR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Poster </a:t>
            </a:r>
            <a:r>
              <a:rPr lang="fr-FR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fr-FR" sz="6000" b="1" dirty="0"/>
              <a:t>Arial, 60 pts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ctr">
              <a:lnSpc>
                <a:spcPct val="80000"/>
              </a:lnSpc>
              <a:spcBef>
                <a:spcPts val="1800"/>
              </a:spcBef>
            </a:pPr>
            <a:r>
              <a:rPr lang="en-US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>
                <a:latin typeface="Garamond" pitchFamily="18" charset="0"/>
              </a:rPr>
              <a:t>A. Author1</a:t>
            </a:r>
            <a:r>
              <a:rPr lang="en-US" sz="3800" b="1" baseline="30000" dirty="0">
                <a:latin typeface="Garamond" pitchFamily="18" charset="0"/>
              </a:rPr>
              <a:t>(1) </a:t>
            </a:r>
            <a:r>
              <a:rPr lang="en-US" sz="3800" b="1" dirty="0">
                <a:latin typeface="Garamond" pitchFamily="18" charset="0"/>
              </a:rPr>
              <a:t>and B. Author2 </a:t>
            </a:r>
            <a:r>
              <a:rPr lang="en-US" sz="3800" b="1" baseline="30000" dirty="0">
                <a:latin typeface="Garamond" pitchFamily="18" charset="0"/>
              </a:rPr>
              <a:t>(1,2)</a:t>
            </a:r>
            <a:endParaRPr lang="fr-FR" sz="3800" b="1" dirty="0">
              <a:latin typeface="Garamond" pitchFamily="18" charset="0"/>
            </a:endParaRP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en-US" sz="3200" i="1" dirty="0">
                <a:latin typeface="Garamond" pitchFamily="18" charset="0"/>
              </a:rPr>
              <a:t>(1) Univ or Inst, Lab or Dep, Country (Affiliation of author A)</a:t>
            </a: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en-US" sz="3200" i="1" dirty="0">
                <a:latin typeface="Garamond" pitchFamily="18" charset="0"/>
              </a:rPr>
              <a:t>(2) Univ or Inst, Lab or Dep, Country (Affiliation of author B)</a:t>
            </a: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 </a:t>
            </a:r>
          </a:p>
        </p:txBody>
      </p:sp>
      <p:sp>
        <p:nvSpPr>
          <p:cNvPr id="36" name="Text Box 509"/>
          <p:cNvSpPr txBox="1">
            <a:spLocks noChangeArrowheads="1"/>
          </p:cNvSpPr>
          <p:nvPr/>
        </p:nvSpPr>
        <p:spPr bwMode="auto">
          <a:xfrm>
            <a:off x="399763" y="13203354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" name="Text Box 509"/>
          <p:cNvSpPr txBox="1">
            <a:spLocks noChangeArrowheads="1"/>
          </p:cNvSpPr>
          <p:nvPr/>
        </p:nvSpPr>
        <p:spPr bwMode="auto">
          <a:xfrm>
            <a:off x="481607" y="21890682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693405" y="468302"/>
            <a:ext cx="94968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/>
              <a:t>وزارة الــدفــاع الــوطــنــي</a:t>
            </a:r>
            <a:endParaRPr lang="ar-DZ" sz="2400" b="1" dirty="0">
              <a:latin typeface="Britannic Bold" pitchFamily="34" charset="0"/>
              <a:cs typeface="+mn-cs"/>
            </a:endParaRPr>
          </a:p>
          <a:p>
            <a:pPr algn="ctr"/>
            <a:r>
              <a:rPr lang="ar-DZ" sz="2400" b="1" dirty="0">
                <a:latin typeface="Britannic Bold" pitchFamily="34" charset="0"/>
                <a:cs typeface="+mn-cs"/>
              </a:rPr>
              <a:t>الـمـدرسـة الـعـسـكـريـة الـمـتـعـددة الـتـقـنـيـات</a:t>
            </a:r>
          </a:p>
          <a:p>
            <a:pPr algn="ctr"/>
            <a:r>
              <a:rPr lang="ar-DZ" sz="2400" b="1" dirty="0">
                <a:latin typeface="Britannic Bold" pitchFamily="34" charset="0"/>
                <a:cs typeface="+mn-cs"/>
              </a:rPr>
              <a:t> </a:t>
            </a:r>
            <a:r>
              <a:rPr lang="ar-DZ" sz="2000" b="1" dirty="0">
                <a:latin typeface="Britannic Bold" pitchFamily="34" charset="0"/>
                <a:cs typeface="+mn-cs"/>
              </a:rPr>
              <a:t>الــشــهــيــد طــالــب عــبــد الــرحــمــان</a:t>
            </a:r>
            <a:endParaRPr lang="fr-FR" sz="2400" b="1" dirty="0">
              <a:latin typeface="Britannic Bold" pitchFamily="34" charset="0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284638" y="473542"/>
            <a:ext cx="94968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Ministry of National Defense</a:t>
            </a:r>
            <a:endParaRPr lang="ar-DZ" sz="2400" b="1" dirty="0">
              <a:latin typeface="Berlin Sans FB Demi" panose="020E0802020502020306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4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École Militaire Polytechnique</a:t>
            </a:r>
          </a:p>
          <a:p>
            <a:pPr algn="ctr"/>
            <a:r>
              <a:rPr lang="fr-FR" sz="2000" b="1" dirty="0" err="1">
                <a:latin typeface="Berlin Sans FB Demi" panose="020E0802020502020306" pitchFamily="34" charset="0"/>
                <a:cs typeface="Times New Roman" panose="02020603050405020304" pitchFamily="18" charset="0"/>
              </a:rPr>
              <a:t>Chahid</a:t>
            </a:r>
            <a:r>
              <a:rPr lang="fr-FR" sz="20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 TALEB Abderrahman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81A184-E2D2-4BB6-8D16-5CBE283C7058}"/>
              </a:ext>
            </a:extLst>
          </p:cNvPr>
          <p:cNvSpPr/>
          <p:nvPr/>
        </p:nvSpPr>
        <p:spPr>
          <a:xfrm>
            <a:off x="481607" y="292553"/>
            <a:ext cx="2290863" cy="2647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Insert your institution logo here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BC1E4529-2A5F-12D4-BD13-479F6490C365}"/>
              </a:ext>
            </a:extLst>
          </p:cNvPr>
          <p:cNvSpPr/>
          <p:nvPr/>
        </p:nvSpPr>
        <p:spPr>
          <a:xfrm>
            <a:off x="235613" y="180269"/>
            <a:ext cx="22931697" cy="2995532"/>
          </a:xfrm>
          <a:prstGeom prst="roundRect">
            <a:avLst>
              <a:gd name="adj" fmla="val 5614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D14CB25B-F3F3-6C6E-CF0D-94C5B5C09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754" y="244576"/>
            <a:ext cx="1103272" cy="1627882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C15D8C5F-2AF9-EE0F-6843-50BA9846AA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02062" y="292553"/>
            <a:ext cx="1485162" cy="1540816"/>
          </a:xfrm>
          <a:prstGeom prst="rect">
            <a:avLst/>
          </a:prstGeom>
        </p:spPr>
      </p:pic>
      <p:sp>
        <p:nvSpPr>
          <p:cNvPr id="28" name="AutoShape 1245">
            <a:extLst>
              <a:ext uri="{FF2B5EF4-FFF2-40B4-BE49-F238E27FC236}">
                <a16:creationId xmlns:a16="http://schemas.microsoft.com/office/drawing/2014/main" id="{8EDF57FD-E323-5547-0B8A-43954D490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336" y="12130952"/>
            <a:ext cx="22672288" cy="9111658"/>
          </a:xfrm>
          <a:prstGeom prst="roundRect">
            <a:avLst>
              <a:gd name="adj" fmla="val 2148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30" name="AutoShape 1245">
            <a:extLst>
              <a:ext uri="{FF2B5EF4-FFF2-40B4-BE49-F238E27FC236}">
                <a16:creationId xmlns:a16="http://schemas.microsoft.com/office/drawing/2014/main" id="{33D994ED-5A4C-0EC6-DF70-1F852CE35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01" y="21791310"/>
            <a:ext cx="22672288" cy="8920351"/>
          </a:xfrm>
          <a:prstGeom prst="roundRect">
            <a:avLst>
              <a:gd name="adj" fmla="val 2293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31" name="AutoShape 1245">
            <a:extLst>
              <a:ext uri="{FF2B5EF4-FFF2-40B4-BE49-F238E27FC236}">
                <a16:creationId xmlns:a16="http://schemas.microsoft.com/office/drawing/2014/main" id="{42EE7DA6-43F0-7144-0654-DE1C179B2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00" y="31260361"/>
            <a:ext cx="22672288" cy="4254812"/>
          </a:xfrm>
          <a:prstGeom prst="roundRect">
            <a:avLst>
              <a:gd name="adj" fmla="val 4526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35" name="AutoShape 1245">
            <a:extLst>
              <a:ext uri="{FF2B5EF4-FFF2-40B4-BE49-F238E27FC236}">
                <a16:creationId xmlns:a16="http://schemas.microsoft.com/office/drawing/2014/main" id="{95CBBAA7-2816-6A34-BE40-76855126A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4" y="7265859"/>
            <a:ext cx="6046982" cy="727279"/>
          </a:xfrm>
          <a:prstGeom prst="roundRect">
            <a:avLst>
              <a:gd name="adj" fmla="val 18915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Introduction &amp; Background</a:t>
            </a:r>
          </a:p>
        </p:txBody>
      </p:sp>
      <p:sp>
        <p:nvSpPr>
          <p:cNvPr id="44" name="Text Box 509">
            <a:extLst>
              <a:ext uri="{FF2B5EF4-FFF2-40B4-BE49-F238E27FC236}">
                <a16:creationId xmlns:a16="http://schemas.microsoft.com/office/drawing/2014/main" id="{CCF0F46F-D489-8097-1887-C451BF94D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65" y="31423169"/>
            <a:ext cx="21933294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AutoShape 1245">
            <a:extLst>
              <a:ext uri="{FF2B5EF4-FFF2-40B4-BE49-F238E27FC236}">
                <a16:creationId xmlns:a16="http://schemas.microsoft.com/office/drawing/2014/main" id="{3754692B-BA86-A4C4-1C1D-2865E42B4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399" y="1980470"/>
            <a:ext cx="16891798" cy="1539227"/>
          </a:xfrm>
          <a:prstGeom prst="roundRect">
            <a:avLst>
              <a:gd name="adj" fmla="val 7836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 defTabSz="914365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14</a:t>
            </a:r>
            <a:r>
              <a:rPr lang="en-US" sz="5200" b="1" baseline="300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th</a:t>
            </a:r>
            <a:r>
              <a:rPr lang="en-US" sz="5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 Conference on Mechanical Engineering</a:t>
            </a:r>
            <a:r>
              <a:rPr lang="fr-FR" sz="5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 CME 2024</a:t>
            </a:r>
          </a:p>
          <a:p>
            <a:pPr algn="ctr" defTabSz="914365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Berlin Sans FB Demi" panose="020E0802020502020306" pitchFamily="34" charset="0"/>
                <a:ea typeface="Verdana" panose="020B0604030504040204" pitchFamily="34" charset="0"/>
              </a:rPr>
              <a:t>Bordj El-</a:t>
            </a:r>
            <a:r>
              <a:rPr lang="en-US" sz="3200" b="1" dirty="0" err="1">
                <a:latin typeface="Berlin Sans FB Demi" panose="020E0802020502020306" pitchFamily="34" charset="0"/>
                <a:ea typeface="Verdana" panose="020B0604030504040204" pitchFamily="34" charset="0"/>
              </a:rPr>
              <a:t>Bahri</a:t>
            </a:r>
            <a:r>
              <a:rPr lang="en-US" sz="3200" b="1" dirty="0">
                <a:latin typeface="Berlin Sans FB Demi" panose="020E0802020502020306" pitchFamily="34" charset="0"/>
                <a:ea typeface="Verdana" panose="020B0604030504040204" pitchFamily="34" charset="0"/>
              </a:rPr>
              <a:t>, Algiers, Algeria   -  May 07-08, 2024</a:t>
            </a:r>
            <a:endParaRPr lang="fr-FR" sz="3200" b="1" dirty="0"/>
          </a:p>
        </p:txBody>
      </p:sp>
      <p:sp>
        <p:nvSpPr>
          <p:cNvPr id="49" name="AutoShape 1245">
            <a:extLst>
              <a:ext uri="{FF2B5EF4-FFF2-40B4-BE49-F238E27FC236}">
                <a16:creationId xmlns:a16="http://schemas.microsoft.com/office/drawing/2014/main" id="{A0143512-07E7-8C66-6DB0-EEFB62A47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4" y="11730355"/>
            <a:ext cx="6046982" cy="727279"/>
          </a:xfrm>
          <a:prstGeom prst="roundRect">
            <a:avLst>
              <a:gd name="adj" fmla="val 14923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50" name="AutoShape 1245">
            <a:extLst>
              <a:ext uri="{FF2B5EF4-FFF2-40B4-BE49-F238E27FC236}">
                <a16:creationId xmlns:a16="http://schemas.microsoft.com/office/drawing/2014/main" id="{AB040A6E-3CEF-3910-BFA3-21629E488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234" y="21422630"/>
            <a:ext cx="6046982" cy="727279"/>
          </a:xfrm>
          <a:prstGeom prst="roundRect">
            <a:avLst>
              <a:gd name="adj" fmla="val 18915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51" name="AutoShape 1245">
            <a:extLst>
              <a:ext uri="{FF2B5EF4-FFF2-40B4-BE49-F238E27FC236}">
                <a16:creationId xmlns:a16="http://schemas.microsoft.com/office/drawing/2014/main" id="{FE140DD8-91F1-CF0F-D1C9-0470A7941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234" y="30884483"/>
            <a:ext cx="6046982" cy="727279"/>
          </a:xfrm>
          <a:prstGeom prst="roundRect">
            <a:avLst>
              <a:gd name="adj" fmla="val 16919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Conclusions &amp; perspectives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5" r="9241"/>
          <a:stretch/>
        </p:blipFill>
        <p:spPr>
          <a:xfrm>
            <a:off x="20660126" y="292553"/>
            <a:ext cx="2255745" cy="28075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8227</TotalTime>
  <Words>150</Words>
  <Application>Microsoft Office PowerPoint</Application>
  <PresentationFormat>Personnalisé</PresentationFormat>
  <Paragraphs>27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Berlin Sans FB Demi</vt:lpstr>
      <vt:lpstr>Britannic Bold</vt:lpstr>
      <vt:lpstr>Garamond</vt:lpstr>
      <vt:lpstr>Tahoma</vt:lpstr>
      <vt:lpstr>Times New Roman</vt:lpstr>
      <vt:lpstr>Verdana</vt:lpstr>
      <vt:lpstr>Modèle par défaut</vt:lpstr>
      <vt:lpstr>Présentation PowerPoint</vt:lpstr>
    </vt:vector>
  </TitlesOfParts>
  <Company>CCIP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Groupe ESIEE</dc:creator>
  <cp:lastModifiedBy>MAY Abdelghani</cp:lastModifiedBy>
  <cp:revision>172</cp:revision>
  <cp:lastPrinted>2023-09-06T12:41:05Z</cp:lastPrinted>
  <dcterms:created xsi:type="dcterms:W3CDTF">2008-02-13T12:45:20Z</dcterms:created>
  <dcterms:modified xsi:type="dcterms:W3CDTF">2023-10-30T09:20:41Z</dcterms:modified>
</cp:coreProperties>
</file>