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3402925" cy="36004500"/>
  <p:notesSz cx="6781800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indent="-123720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indent="-247599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indent="-371479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indent="-495358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074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0889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7703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4516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342">
          <p15:clr>
            <a:srgbClr val="A4A3A4"/>
          </p15:clr>
        </p15:guide>
        <p15:guide id="2" pos="73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010C0"/>
    <a:srgbClr val="339933"/>
    <a:srgbClr val="669900"/>
    <a:srgbClr val="808000"/>
    <a:srgbClr val="99CC00"/>
    <a:srgbClr val="CCCC00"/>
    <a:srgbClr val="38D2F6"/>
    <a:srgbClr val="14558A"/>
    <a:srgbClr val="0D3759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 snapToObjects="1">
      <p:cViewPr>
        <p:scale>
          <a:sx n="49" d="100"/>
          <a:sy n="49" d="100"/>
        </p:scale>
        <p:origin x="-922" y="173"/>
      </p:cViewPr>
      <p:guideLst>
        <p:guide orient="horz" pos="11342"/>
        <p:guide pos="73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F4F84F-413F-44AB-8397-D8E0C18D21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40439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82813" y="744538"/>
            <a:ext cx="2417762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41BD34-B319-4D7B-8291-A7B4D13629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3892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847703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172439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1867848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56325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0FE46C-C4A3-468F-9AA9-59FF7BE2B26A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82813" y="744538"/>
            <a:ext cx="2417762" cy="3719512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51417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55220" y="11182651"/>
            <a:ext cx="19892488" cy="7719714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10443" y="20402554"/>
            <a:ext cx="16382048" cy="9201149"/>
          </a:xfrm>
        </p:spPr>
        <p:txBody>
          <a:bodyPr/>
          <a:lstStyle>
            <a:lvl1pPr marL="0" indent="0" algn="ctr">
              <a:buNone/>
              <a:defRPr/>
            </a:lvl1pPr>
            <a:lvl2pPr marL="1695408" indent="0" algn="ctr">
              <a:buNone/>
              <a:defRPr/>
            </a:lvl2pPr>
            <a:lvl3pPr marL="3390812" indent="0" algn="ctr">
              <a:buNone/>
              <a:defRPr/>
            </a:lvl3pPr>
            <a:lvl4pPr marL="5086220" indent="0" algn="ctr">
              <a:buNone/>
              <a:defRPr/>
            </a:lvl4pPr>
            <a:lvl5pPr marL="6781627" indent="0" algn="ctr">
              <a:buNone/>
              <a:defRPr/>
            </a:lvl5pPr>
            <a:lvl6pPr marL="8477036" indent="0" algn="ctr">
              <a:buNone/>
              <a:defRPr/>
            </a:lvl6pPr>
            <a:lvl7pPr marL="10172439" indent="0" algn="ctr">
              <a:buNone/>
              <a:defRPr/>
            </a:lvl7pPr>
            <a:lvl8pPr marL="11867848" indent="0" algn="ctr">
              <a:buNone/>
              <a:defRPr/>
            </a:lvl8pPr>
            <a:lvl9pPr marL="13563256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D5F3D-1DF4-4AB9-AEE4-B47D2414DF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C003B-938E-421B-AC10-238BC549C7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967121" y="1443944"/>
            <a:ext cx="5265658" cy="307163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70149" y="1443944"/>
            <a:ext cx="15276909" cy="307163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1BF60-1391-462B-8CDB-D2E61285C6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5C868-EDEB-4955-A4C3-380ACA27D5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316" y="23134146"/>
            <a:ext cx="19892488" cy="7150894"/>
          </a:xfrm>
        </p:spPr>
        <p:txBody>
          <a:bodyPr anchor="t"/>
          <a:lstStyle>
            <a:lvl1pPr algn="l">
              <a:defRPr sz="149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47316" y="15258161"/>
            <a:ext cx="19892488" cy="7875984"/>
          </a:xfrm>
        </p:spPr>
        <p:txBody>
          <a:bodyPr anchor="b"/>
          <a:lstStyle>
            <a:lvl1pPr marL="0" indent="0">
              <a:buNone/>
              <a:defRPr sz="7500"/>
            </a:lvl1pPr>
            <a:lvl2pPr marL="1695408" indent="0">
              <a:buNone/>
              <a:defRPr sz="6800"/>
            </a:lvl2pPr>
            <a:lvl3pPr marL="3390812" indent="0">
              <a:buNone/>
              <a:defRPr sz="5900"/>
            </a:lvl3pPr>
            <a:lvl4pPr marL="5086220" indent="0">
              <a:buNone/>
              <a:defRPr sz="5200"/>
            </a:lvl4pPr>
            <a:lvl5pPr marL="6781627" indent="0">
              <a:buNone/>
              <a:defRPr sz="5200"/>
            </a:lvl5pPr>
            <a:lvl6pPr marL="8477036" indent="0">
              <a:buNone/>
              <a:defRPr sz="5200"/>
            </a:lvl6pPr>
            <a:lvl7pPr marL="10172439" indent="0">
              <a:buNone/>
              <a:defRPr sz="5200"/>
            </a:lvl7pPr>
            <a:lvl8pPr marL="11867848" indent="0">
              <a:buNone/>
              <a:defRPr sz="5200"/>
            </a:lvl8pPr>
            <a:lvl9pPr marL="13563256" indent="0">
              <a:buNone/>
              <a:defRPr sz="5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72754-10AA-441E-83A0-230ED0B703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7014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96149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790CB-C26B-4149-80F6-714E886796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70147" y="8057266"/>
            <a:ext cx="10341712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70147" y="11420179"/>
            <a:ext cx="10341712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1891081" y="8057266"/>
            <a:ext cx="10341709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1891081" y="11420179"/>
            <a:ext cx="10341709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14054-7607-46CC-B4FC-9F517EA22C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44912-7409-4BC4-A576-38D95A0302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47193-431A-483B-BE6F-6A8073E324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0148" y="1431434"/>
            <a:ext cx="7698047" cy="610076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9899" y="1431437"/>
            <a:ext cx="13082885" cy="30728839"/>
          </a:xfrm>
        </p:spPr>
        <p:txBody>
          <a:bodyPr/>
          <a:lstStyle>
            <a:lvl1pPr>
              <a:defRPr sz="11700"/>
            </a:lvl1pPr>
            <a:lvl2pPr>
              <a:defRPr sz="10300"/>
            </a:lvl2pPr>
            <a:lvl3pPr>
              <a:defRPr sz="87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70148" y="7532196"/>
            <a:ext cx="7698047" cy="2462807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EF4A0-6DB3-46F9-8BBC-6C0DA67575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88494" y="25203152"/>
            <a:ext cx="14041756" cy="297537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88494" y="3219157"/>
            <a:ext cx="14041756" cy="21602701"/>
          </a:xfrm>
        </p:spPr>
        <p:txBody>
          <a:bodyPr/>
          <a:lstStyle>
            <a:lvl1pPr marL="0" indent="0">
              <a:buNone/>
              <a:defRPr sz="11700"/>
            </a:lvl1pPr>
            <a:lvl2pPr marL="1695408" indent="0">
              <a:buNone/>
              <a:defRPr sz="10300"/>
            </a:lvl2pPr>
            <a:lvl3pPr marL="3390812" indent="0">
              <a:buNone/>
              <a:defRPr sz="8700"/>
            </a:lvl3pPr>
            <a:lvl4pPr marL="5086220" indent="0">
              <a:buNone/>
              <a:defRPr sz="7500"/>
            </a:lvl4pPr>
            <a:lvl5pPr marL="6781627" indent="0">
              <a:buNone/>
              <a:defRPr sz="7500"/>
            </a:lvl5pPr>
            <a:lvl6pPr marL="8477036" indent="0">
              <a:buNone/>
              <a:defRPr sz="7500"/>
            </a:lvl6pPr>
            <a:lvl7pPr marL="10172439" indent="0">
              <a:buNone/>
              <a:defRPr sz="7500"/>
            </a:lvl7pPr>
            <a:lvl8pPr marL="11867848" indent="0">
              <a:buNone/>
              <a:defRPr sz="7500"/>
            </a:lvl8pPr>
            <a:lvl9pPr marL="13563256" indent="0">
              <a:buNone/>
              <a:defRPr sz="7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88494" y="28178527"/>
            <a:ext cx="14041756" cy="422552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5B5A8-DD21-4325-B5BF-ED0D66B8C8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1444626"/>
            <a:ext cx="21062950" cy="6000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8401052"/>
            <a:ext cx="21062950" cy="2375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92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6240" y="32785052"/>
            <a:ext cx="7410450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ctr"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71941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r">
              <a:defRPr sz="5200"/>
            </a:lvl1pPr>
          </a:lstStyle>
          <a:p>
            <a:pPr>
              <a:defRPr/>
            </a:pPr>
            <a:fld id="{8836CE3E-D9D8-4F76-9B5D-A911B4A01E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5pPr>
      <a:lvl6pPr marL="1695408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6pPr>
      <a:lvl7pPr marL="3390812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7pPr>
      <a:lvl8pPr marL="5086220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8pPr>
      <a:lvl9pPr marL="6781627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270516" indent="-1270516" algn="l" rtl="0" eaLnBrk="0" fontAlgn="base" hangingPunct="0">
        <a:spcBef>
          <a:spcPct val="20000"/>
        </a:spcBef>
        <a:spcAft>
          <a:spcPct val="0"/>
        </a:spcAft>
        <a:buChar char="•"/>
        <a:defRPr sz="11700">
          <a:solidFill>
            <a:schemeClr val="tx1"/>
          </a:solidFill>
          <a:latin typeface="+mn-lt"/>
          <a:ea typeface="+mn-ea"/>
          <a:cs typeface="+mn-cs"/>
        </a:defRPr>
      </a:lvl1pPr>
      <a:lvl2pPr marL="2753578" indent="-1059556" algn="l" rtl="0" eaLnBrk="0" fontAlgn="base" hangingPunct="0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  <a:cs typeface="+mn-cs"/>
        </a:defRPr>
      </a:lvl2pPr>
      <a:lvl3pPr marL="4238225" indent="-847011" algn="l" rtl="0" eaLnBrk="0" fontAlgn="base" hangingPunct="0">
        <a:spcBef>
          <a:spcPct val="20000"/>
        </a:spcBef>
        <a:spcAft>
          <a:spcPct val="0"/>
        </a:spcAft>
        <a:buChar char="•"/>
        <a:defRPr sz="8700">
          <a:solidFill>
            <a:schemeClr val="tx1"/>
          </a:solidFill>
          <a:latin typeface="+mn-lt"/>
          <a:cs typeface="+mn-cs"/>
        </a:defRPr>
      </a:lvl3pPr>
      <a:lvl4pPr marL="5933833" indent="-847011" algn="l" rtl="0" eaLnBrk="0" fontAlgn="base" hangingPunct="0">
        <a:spcBef>
          <a:spcPct val="20000"/>
        </a:spcBef>
        <a:spcAft>
          <a:spcPct val="0"/>
        </a:spcAft>
        <a:buChar char="–"/>
        <a:defRPr sz="7500">
          <a:solidFill>
            <a:schemeClr val="tx1"/>
          </a:solidFill>
          <a:latin typeface="+mn-lt"/>
          <a:cs typeface="+mn-cs"/>
        </a:defRPr>
      </a:lvl4pPr>
      <a:lvl5pPr marL="7627855" indent="-847011" algn="l" rtl="0" eaLnBrk="0" fontAlgn="base" hangingPunct="0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5pPr>
      <a:lvl6pPr marL="9324735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6pPr>
      <a:lvl7pPr marL="11020143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7pPr>
      <a:lvl8pPr marL="12715552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8pPr>
      <a:lvl9pPr marL="14410960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9540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390812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08622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781627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7703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172439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86784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56325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/>
          <p:cNvSpPr txBox="1"/>
          <p:nvPr/>
        </p:nvSpPr>
        <p:spPr>
          <a:xfrm>
            <a:off x="11844338" y="420245"/>
            <a:ext cx="8929428" cy="220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ar-DZ" sz="3700" b="1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وزارة الــدفــاع الــوطــنــي</a:t>
            </a:r>
          </a:p>
          <a:p>
            <a:pPr algn="ctr">
              <a:lnSpc>
                <a:spcPts val="5500"/>
              </a:lnSpc>
            </a:pPr>
            <a:r>
              <a:rPr lang="ar-DZ" sz="3700" b="1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الـمـدرسـة الـعـسـكـريـة الـمـتـعـددة الـتـقـنـيـات</a:t>
            </a:r>
          </a:p>
          <a:p>
            <a:pPr algn="ctr">
              <a:lnSpc>
                <a:spcPts val="5500"/>
              </a:lnSpc>
            </a:pPr>
            <a:r>
              <a:rPr lang="ar-DZ" sz="3700" b="1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الــشــهــيــد طــالــب عــبــد الــرحــمــان</a:t>
            </a:r>
            <a:endParaRPr lang="fr-FR" sz="3700" b="1" dirty="0">
              <a:solidFill>
                <a:srgbClr val="66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 Same Side Corner Rectangle 4"/>
          <p:cNvSpPr/>
          <p:nvPr/>
        </p:nvSpPr>
        <p:spPr>
          <a:xfrm>
            <a:off x="216187" y="2766842"/>
            <a:ext cx="23052396" cy="832225"/>
          </a:xfrm>
          <a:prstGeom prst="round2SameRect">
            <a:avLst>
              <a:gd name="adj1" fmla="val 2217"/>
              <a:gd name="adj2" fmla="val 50000"/>
            </a:avLst>
          </a:prstGeom>
          <a:solidFill>
            <a:srgbClr val="1010C0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lvl="0" defTabSz="91436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FFFF"/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The 10</a:t>
            </a:r>
            <a:r>
              <a:rPr lang="en-US" sz="3600" b="1" baseline="30000" dirty="0">
                <a:solidFill>
                  <a:srgbClr val="FFFFFF"/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th</a:t>
            </a:r>
            <a:r>
              <a:rPr lang="en-US" sz="3600" b="1" dirty="0">
                <a:solidFill>
                  <a:srgbClr val="FFFFFF"/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 International School </a:t>
            </a:r>
            <a:r>
              <a:rPr lang="en-US" sz="3600" b="1" dirty="0" smtClean="0">
                <a:solidFill>
                  <a:srgbClr val="FFFFFF"/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on </a:t>
            </a:r>
            <a:r>
              <a:rPr lang="en-US" sz="3600" b="1" dirty="0">
                <a:solidFill>
                  <a:srgbClr val="FFFFFF"/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Signal Processing </a:t>
            </a:r>
            <a:r>
              <a:rPr lang="en-US" sz="3600" b="1" dirty="0" smtClean="0">
                <a:solidFill>
                  <a:srgbClr val="FFFFFF"/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and its </a:t>
            </a:r>
            <a:r>
              <a:rPr lang="en-US" sz="3600" b="1" dirty="0">
                <a:solidFill>
                  <a:srgbClr val="FFFFFF"/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Applications 		      December 22-23-24, 2025</a:t>
            </a:r>
            <a:endParaRPr lang="fr-FR" sz="3600" b="1" dirty="0">
              <a:solidFill>
                <a:srgbClr val="FFFFFF"/>
              </a:solidFill>
              <a:effectLst>
                <a:outerShdw blurRad="38100" dist="19050" dir="2700000" algn="tl">
                  <a:srgbClr val="000000">
                    <a:alpha val="40000"/>
                  </a:srgbClr>
                </a:outerShdw>
              </a:effectLst>
              <a:latin typeface="Cambria" pitchFamily="18" charset="0"/>
              <a:ea typeface="Verdana" panose="020B0604030504040204" pitchFamily="34" charset="0"/>
            </a:endParaRPr>
          </a:p>
        </p:txBody>
      </p:sp>
      <p:sp>
        <p:nvSpPr>
          <p:cNvPr id="1057" name="AutoShape 448"/>
          <p:cNvSpPr>
            <a:spLocks noChangeArrowheads="1"/>
          </p:cNvSpPr>
          <p:nvPr/>
        </p:nvSpPr>
        <p:spPr bwMode="auto">
          <a:xfrm>
            <a:off x="106199" y="30862263"/>
            <a:ext cx="23162384" cy="4848792"/>
          </a:xfrm>
          <a:prstGeom prst="roundRect">
            <a:avLst>
              <a:gd name="adj" fmla="val 0"/>
            </a:avLst>
          </a:prstGeom>
          <a:noFill/>
          <a:ln w="5715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lIns="339084" tIns="169541" rIns="339084" bIns="169541" anchor="ctr"/>
          <a:lstStyle/>
          <a:p>
            <a:endParaRPr lang="fr-FR"/>
          </a:p>
        </p:txBody>
      </p:sp>
      <p:sp>
        <p:nvSpPr>
          <p:cNvPr id="1076" name="AutoShape 1245"/>
          <p:cNvSpPr>
            <a:spLocks noChangeArrowheads="1"/>
          </p:cNvSpPr>
          <p:nvPr/>
        </p:nvSpPr>
        <p:spPr bwMode="auto">
          <a:xfrm>
            <a:off x="106197" y="7309062"/>
            <a:ext cx="23146195" cy="4155439"/>
          </a:xfrm>
          <a:prstGeom prst="roundRect">
            <a:avLst>
              <a:gd name="adj" fmla="val 0"/>
            </a:avLst>
          </a:prstGeom>
          <a:noFill/>
          <a:ln w="5715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1081" name="AutoShape 145"/>
          <p:cNvSpPr>
            <a:spLocks noChangeArrowheads="1"/>
          </p:cNvSpPr>
          <p:nvPr/>
        </p:nvSpPr>
        <p:spPr bwMode="auto">
          <a:xfrm>
            <a:off x="106198" y="21422630"/>
            <a:ext cx="23146194" cy="9253027"/>
          </a:xfrm>
          <a:prstGeom prst="roundRect">
            <a:avLst>
              <a:gd name="adj" fmla="val 0"/>
            </a:avLst>
          </a:prstGeom>
          <a:noFill/>
          <a:ln w="5715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lIns="105137" tIns="52568" rIns="105137" bIns="52568" anchor="ctr"/>
          <a:lstStyle/>
          <a:p>
            <a:endParaRPr lang="fr-FR"/>
          </a:p>
        </p:txBody>
      </p:sp>
      <p:sp>
        <p:nvSpPr>
          <p:cNvPr id="94" name="AutoShape 1309"/>
          <p:cNvSpPr>
            <a:spLocks noChangeArrowheads="1"/>
          </p:cNvSpPr>
          <p:nvPr/>
        </p:nvSpPr>
        <p:spPr bwMode="auto">
          <a:xfrm>
            <a:off x="212392" y="333939"/>
            <a:ext cx="23040000" cy="3265128"/>
          </a:xfrm>
          <a:prstGeom prst="flowChartAlternateProcess">
            <a:avLst/>
          </a:prstGeom>
          <a:noFill/>
          <a:ln w="57150">
            <a:solidFill>
              <a:schemeClr val="accent2">
                <a:lumMod val="75000"/>
              </a:schemeClr>
            </a:solidFill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957263">
              <a:buClr>
                <a:schemeClr val="folHlink"/>
              </a:buClr>
              <a:defRPr/>
            </a:pPr>
            <a:endParaRPr lang="en-US" sz="3200" dirty="0">
              <a:solidFill>
                <a:srgbClr val="002060"/>
              </a:solidFill>
              <a:latin typeface="Britannic Bold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08174" y="3832325"/>
            <a:ext cx="23144218" cy="329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200"/>
            <a:r>
              <a:rPr lang="fr-FR" sz="4800" b="1" dirty="0">
                <a:solidFill>
                  <a:schemeClr val="bg1"/>
                </a:solidFill>
              </a:rPr>
              <a:t>&lt; </a:t>
            </a:r>
            <a:r>
              <a:rPr lang="en-US" sz="4800" dirty="0" smtClean="0"/>
              <a:t>Poster Title</a:t>
            </a:r>
            <a:r>
              <a:rPr lang="fr-FR" sz="4800" b="1" dirty="0"/>
              <a:t>, </a:t>
            </a:r>
            <a:r>
              <a:rPr lang="fr-FR" sz="4800" b="1" dirty="0" smtClean="0"/>
              <a:t>&lt;Arial</a:t>
            </a:r>
            <a:r>
              <a:rPr lang="fr-FR" sz="4800" b="1" dirty="0"/>
              <a:t>, 85 pts&gt;</a:t>
            </a:r>
          </a:p>
          <a:p>
            <a:pPr algn="ctr">
              <a:lnSpc>
                <a:spcPct val="80000"/>
              </a:lnSpc>
              <a:spcBef>
                <a:spcPts val="1800"/>
              </a:spcBef>
            </a:pPr>
            <a:r>
              <a:rPr lang="en-US" sz="4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800" b="1" dirty="0" err="1">
                <a:latin typeface="Garamond" pitchFamily="18" charset="0"/>
              </a:rPr>
              <a:t>Author</a:t>
            </a:r>
            <a:r>
              <a:rPr lang="fr-FR" sz="3800" b="1" dirty="0">
                <a:latin typeface="Garamond" pitchFamily="18" charset="0"/>
              </a:rPr>
              <a:t> 1, </a:t>
            </a:r>
            <a:r>
              <a:rPr lang="fr-FR" sz="3800" b="1" dirty="0" err="1">
                <a:latin typeface="Garamond" pitchFamily="18" charset="0"/>
              </a:rPr>
              <a:t>Author</a:t>
            </a:r>
            <a:r>
              <a:rPr lang="fr-FR" sz="3800" b="1" dirty="0">
                <a:latin typeface="Garamond" pitchFamily="18" charset="0"/>
              </a:rPr>
              <a:t> </a:t>
            </a:r>
            <a:r>
              <a:rPr lang="fr-FR" sz="3800" b="1" dirty="0" smtClean="0">
                <a:latin typeface="Garamond" pitchFamily="18" charset="0"/>
              </a:rPr>
              <a:t>2, Author3.</a:t>
            </a:r>
            <a:endParaRPr lang="fr-FR" sz="3800" b="1" dirty="0">
              <a:latin typeface="Garamond" pitchFamily="18" charset="0"/>
            </a:endParaRPr>
          </a:p>
          <a:p>
            <a:pPr lvl="0"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>
                <a:latin typeface="Garamond" pitchFamily="18" charset="0"/>
              </a:rPr>
              <a:t>Affiliation 1</a:t>
            </a:r>
          </a:p>
          <a:p>
            <a:pPr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>
                <a:latin typeface="Garamond" pitchFamily="18" charset="0"/>
              </a:rPr>
              <a:t>Affiliation 2 </a:t>
            </a:r>
            <a:endParaRPr lang="fr-FR" sz="3600" i="1" dirty="0" smtClean="0">
              <a:latin typeface="Garamond" pitchFamily="18" charset="0"/>
            </a:endParaRPr>
          </a:p>
          <a:p>
            <a:pPr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 smtClean="0">
                <a:latin typeface="Garamond" pitchFamily="18" charset="0"/>
              </a:rPr>
              <a:t>Affiliation 3</a:t>
            </a:r>
            <a:endParaRPr lang="fr-FR" sz="3600" i="1" dirty="0">
              <a:latin typeface="Garamond" pitchFamily="18" charset="0"/>
            </a:endParaRPr>
          </a:p>
        </p:txBody>
      </p:sp>
      <p:sp>
        <p:nvSpPr>
          <p:cNvPr id="27" name="AutoShape 1245"/>
          <p:cNvSpPr>
            <a:spLocks noChangeArrowheads="1"/>
          </p:cNvSpPr>
          <p:nvPr/>
        </p:nvSpPr>
        <p:spPr bwMode="auto">
          <a:xfrm>
            <a:off x="106198" y="11601451"/>
            <a:ext cx="23162384" cy="9623158"/>
          </a:xfrm>
          <a:prstGeom prst="roundRect">
            <a:avLst>
              <a:gd name="adj" fmla="val 0"/>
            </a:avLst>
          </a:prstGeom>
          <a:noFill/>
          <a:ln w="5715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8174" y="7309062"/>
            <a:ext cx="3492388" cy="630070"/>
          </a:xfrm>
          <a:prstGeom prst="rect">
            <a:avLst/>
          </a:prstGeom>
          <a:solidFill>
            <a:srgbClr val="1010C0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kern="0" dirty="0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  </a:t>
            </a:r>
            <a:r>
              <a:rPr lang="fr-FR" sz="4000" b="1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Introduction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8174" y="11629542"/>
            <a:ext cx="3690571" cy="630070"/>
          </a:xfrm>
          <a:prstGeom prst="rect">
            <a:avLst/>
          </a:prstGeom>
          <a:solidFill>
            <a:srgbClr val="1010C0"/>
          </a:solidFill>
          <a:ln w="25400" cap="flat" cmpd="sng" algn="ctr">
            <a:solidFill>
              <a:srgbClr val="14558A"/>
            </a:solidFill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kern="0" dirty="0" err="1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Methodology</a:t>
            </a:r>
            <a:endParaRPr lang="fr-FR" sz="4000" b="1" kern="0" dirty="0">
              <a:solidFill>
                <a:schemeClr val="bg1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44178" y="21422630"/>
            <a:ext cx="2066510" cy="630070"/>
          </a:xfrm>
          <a:prstGeom prst="rect">
            <a:avLst/>
          </a:prstGeom>
          <a:solidFill>
            <a:srgbClr val="1010C0"/>
          </a:solidFill>
          <a:ln w="25400" cap="flat" cmpd="sng" algn="ctr">
            <a:solidFill>
              <a:srgbClr val="339933"/>
            </a:solidFill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kern="0" dirty="0" err="1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Results</a:t>
            </a:r>
            <a:endParaRPr lang="fr-FR" sz="4000" b="1" kern="0" dirty="0">
              <a:solidFill>
                <a:schemeClr val="bg1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08174" y="30855678"/>
            <a:ext cx="2888228" cy="701184"/>
          </a:xfrm>
          <a:prstGeom prst="rect">
            <a:avLst/>
          </a:prstGeom>
          <a:solidFill>
            <a:srgbClr val="1010C0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kern="0" dirty="0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Conclusion</a:t>
            </a:r>
          </a:p>
        </p:txBody>
      </p:sp>
      <p:sp>
        <p:nvSpPr>
          <p:cNvPr id="37" name="Text Box 509"/>
          <p:cNvSpPr txBox="1">
            <a:spLocks noChangeArrowheads="1"/>
          </p:cNvSpPr>
          <p:nvPr/>
        </p:nvSpPr>
        <p:spPr bwMode="auto">
          <a:xfrm>
            <a:off x="7834732" y="25274411"/>
            <a:ext cx="6980250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71712" y="530349"/>
            <a:ext cx="8893746" cy="2072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00" b="1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Ministry of National Defense</a:t>
            </a:r>
            <a:endParaRPr lang="ar-DZ" sz="3700" b="1" dirty="0">
              <a:solidFill>
                <a:srgbClr val="66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5500"/>
              </a:lnSpc>
            </a:pPr>
            <a:r>
              <a:rPr lang="fr-FR" sz="3700" b="1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École Militaire Polytechnique</a:t>
            </a:r>
          </a:p>
          <a:p>
            <a:pPr algn="ctr">
              <a:lnSpc>
                <a:spcPts val="5500"/>
              </a:lnSpc>
            </a:pPr>
            <a:r>
              <a:rPr lang="fr-FR" sz="3700" b="1" dirty="0" err="1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Chahid</a:t>
            </a:r>
            <a:r>
              <a:rPr lang="fr-FR" sz="3700" b="1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TALEB Abderrahman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881A184-E2D2-4BB6-8D16-5CBE283C7058}"/>
              </a:ext>
            </a:extLst>
          </p:cNvPr>
          <p:cNvSpPr/>
          <p:nvPr/>
        </p:nvSpPr>
        <p:spPr>
          <a:xfrm>
            <a:off x="21003568" y="602174"/>
            <a:ext cx="2019021" cy="1931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Insert your institution logo here</a:t>
            </a:r>
          </a:p>
        </p:txBody>
      </p:sp>
      <p:sp>
        <p:nvSpPr>
          <p:cNvPr id="22" name="Text Box 509"/>
          <p:cNvSpPr txBox="1">
            <a:spLocks noChangeArrowheads="1"/>
          </p:cNvSpPr>
          <p:nvPr/>
        </p:nvSpPr>
        <p:spPr bwMode="auto">
          <a:xfrm>
            <a:off x="7834732" y="15409315"/>
            <a:ext cx="6980250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Text Box 509"/>
          <p:cNvSpPr txBox="1">
            <a:spLocks noChangeArrowheads="1"/>
          </p:cNvSpPr>
          <p:nvPr/>
        </p:nvSpPr>
        <p:spPr bwMode="auto">
          <a:xfrm>
            <a:off x="7840474" y="8245166"/>
            <a:ext cx="6980250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Text Box 509"/>
          <p:cNvSpPr txBox="1">
            <a:spLocks noChangeArrowheads="1"/>
          </p:cNvSpPr>
          <p:nvPr/>
        </p:nvSpPr>
        <p:spPr bwMode="auto">
          <a:xfrm>
            <a:off x="7834732" y="32295191"/>
            <a:ext cx="6980250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E:\Logo Poster\01-LOGO1 v fina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9944" y="357064"/>
            <a:ext cx="2980836" cy="2535454"/>
          </a:xfrm>
          <a:prstGeom prst="rect">
            <a:avLst/>
          </a:prstGeom>
          <a:noFill/>
        </p:spPr>
      </p:pic>
      <p:pic>
        <p:nvPicPr>
          <p:cNvPr id="1027" name="Picture 3" descr="D:\00-livre EMP FR\01-LIVRE PH EMP\EMP 2000\logo emp copie copi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010128" y="460939"/>
            <a:ext cx="1477152" cy="21821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8185</TotalTime>
  <Words>104</Words>
  <Application>Microsoft Office PowerPoint</Application>
  <PresentationFormat>Personnalisé</PresentationFormat>
  <Paragraphs>26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CCIP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Groupe ESIEE</dc:creator>
  <cp:lastModifiedBy>user</cp:lastModifiedBy>
  <cp:revision>187</cp:revision>
  <dcterms:created xsi:type="dcterms:W3CDTF">2008-02-13T12:45:20Z</dcterms:created>
  <dcterms:modified xsi:type="dcterms:W3CDTF">2060-02-11T08:28:23Z</dcterms:modified>
</cp:coreProperties>
</file>