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3402925" cy="36004500"/>
  <p:notesSz cx="6781800" cy="99187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1694021" indent="-123720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3389629" indent="-247599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5085235" indent="-371479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6780843" indent="-495358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4074" algn="l" defTabSz="91363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0889" algn="l" defTabSz="91363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197703" algn="l" defTabSz="91363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4516" algn="l" defTabSz="91363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1342">
          <p15:clr>
            <a:srgbClr val="A4A3A4"/>
          </p15:clr>
        </p15:guide>
        <p15:guide id="2" pos="737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E0E3"/>
    <a:srgbClr val="7DC4C9"/>
    <a:srgbClr val="52A400"/>
    <a:srgbClr val="58B000"/>
    <a:srgbClr val="336600"/>
    <a:srgbClr val="00CC66"/>
    <a:srgbClr val="B6FF6D"/>
    <a:srgbClr val="003300"/>
    <a:srgbClr val="0D3759"/>
    <a:srgbClr val="1455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Objects="1">
      <p:cViewPr>
        <p:scale>
          <a:sx n="40" d="100"/>
          <a:sy n="40" d="100"/>
        </p:scale>
        <p:origin x="1068" y="30"/>
      </p:cViewPr>
      <p:guideLst>
        <p:guide orient="horz" pos="11342"/>
        <p:guide pos="73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18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18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F4F84F-413F-44AB-8397-D8E0C18D211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439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82813" y="744538"/>
            <a:ext cx="2417762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1700"/>
            <a:ext cx="5426075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18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1813"/>
            <a:ext cx="293846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41BD34-B319-4D7B-8291-A7B4D13629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89256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4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1694021" algn="l" rtl="0" eaLnBrk="0" fontAlgn="base" hangingPunct="0">
      <a:spcBef>
        <a:spcPct val="30000"/>
      </a:spcBef>
      <a:spcAft>
        <a:spcPct val="0"/>
      </a:spcAft>
      <a:defRPr sz="4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3389629" algn="l" rtl="0" eaLnBrk="0" fontAlgn="base" hangingPunct="0">
      <a:spcBef>
        <a:spcPct val="30000"/>
      </a:spcBef>
      <a:spcAft>
        <a:spcPct val="0"/>
      </a:spcAft>
      <a:defRPr sz="4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5085235" algn="l" rtl="0" eaLnBrk="0" fontAlgn="base" hangingPunct="0">
      <a:spcBef>
        <a:spcPct val="30000"/>
      </a:spcBef>
      <a:spcAft>
        <a:spcPct val="0"/>
      </a:spcAft>
      <a:defRPr sz="4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6780843" algn="l" rtl="0" eaLnBrk="0" fontAlgn="base" hangingPunct="0">
      <a:spcBef>
        <a:spcPct val="30000"/>
      </a:spcBef>
      <a:spcAft>
        <a:spcPct val="0"/>
      </a:spcAft>
      <a:defRPr sz="4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8477036" algn="l" defTabSz="3390812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10172439" algn="l" defTabSz="3390812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11867848" algn="l" defTabSz="3390812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13563256" algn="l" defTabSz="3390812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0FE46C-C4A3-468F-9AA9-59FF7BE2B26A}" type="slidenum">
              <a:rPr lang="fr-FR" smtClean="0"/>
              <a:pPr/>
              <a:t>1</a:t>
            </a:fld>
            <a:endParaRPr lang="fr-FR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82813" y="744538"/>
            <a:ext cx="2417762" cy="3719512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1417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5220" y="11182651"/>
            <a:ext cx="19892488" cy="7719714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10443" y="20402554"/>
            <a:ext cx="16382048" cy="9201149"/>
          </a:xfrm>
        </p:spPr>
        <p:txBody>
          <a:bodyPr/>
          <a:lstStyle>
            <a:lvl1pPr marL="0" indent="0" algn="ctr">
              <a:buNone/>
              <a:defRPr/>
            </a:lvl1pPr>
            <a:lvl2pPr marL="1695408" indent="0" algn="ctr">
              <a:buNone/>
              <a:defRPr/>
            </a:lvl2pPr>
            <a:lvl3pPr marL="3390812" indent="0" algn="ctr">
              <a:buNone/>
              <a:defRPr/>
            </a:lvl3pPr>
            <a:lvl4pPr marL="5086220" indent="0" algn="ctr">
              <a:buNone/>
              <a:defRPr/>
            </a:lvl4pPr>
            <a:lvl5pPr marL="6781627" indent="0" algn="ctr">
              <a:buNone/>
              <a:defRPr/>
            </a:lvl5pPr>
            <a:lvl6pPr marL="8477036" indent="0" algn="ctr">
              <a:buNone/>
              <a:defRPr/>
            </a:lvl6pPr>
            <a:lvl7pPr marL="10172439" indent="0" algn="ctr">
              <a:buNone/>
              <a:defRPr/>
            </a:lvl7pPr>
            <a:lvl8pPr marL="11867848" indent="0" algn="ctr">
              <a:buNone/>
              <a:defRPr/>
            </a:lvl8pPr>
            <a:lvl9pPr marL="13563256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D5F3D-1DF4-4AB9-AEE4-B47D2414DFB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C003B-938E-421B-AC10-238BC549C7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6967121" y="1443944"/>
            <a:ext cx="5265658" cy="307163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70149" y="1443944"/>
            <a:ext cx="15276909" cy="307163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1BF60-1391-462B-8CDB-D2E61285C63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5C868-EDEB-4955-A4C3-380ACA27D5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7316" y="23134146"/>
            <a:ext cx="19892488" cy="7150894"/>
          </a:xfrm>
        </p:spPr>
        <p:txBody>
          <a:bodyPr anchor="t"/>
          <a:lstStyle>
            <a:lvl1pPr algn="l">
              <a:defRPr sz="149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847316" y="15258161"/>
            <a:ext cx="19892488" cy="7875984"/>
          </a:xfrm>
        </p:spPr>
        <p:txBody>
          <a:bodyPr anchor="b"/>
          <a:lstStyle>
            <a:lvl1pPr marL="0" indent="0">
              <a:buNone/>
              <a:defRPr sz="7500"/>
            </a:lvl1pPr>
            <a:lvl2pPr marL="1695408" indent="0">
              <a:buNone/>
              <a:defRPr sz="6800"/>
            </a:lvl2pPr>
            <a:lvl3pPr marL="3390812" indent="0">
              <a:buNone/>
              <a:defRPr sz="5900"/>
            </a:lvl3pPr>
            <a:lvl4pPr marL="5086220" indent="0">
              <a:buNone/>
              <a:defRPr sz="5200"/>
            </a:lvl4pPr>
            <a:lvl5pPr marL="6781627" indent="0">
              <a:buNone/>
              <a:defRPr sz="5200"/>
            </a:lvl5pPr>
            <a:lvl6pPr marL="8477036" indent="0">
              <a:buNone/>
              <a:defRPr sz="5200"/>
            </a:lvl6pPr>
            <a:lvl7pPr marL="10172439" indent="0">
              <a:buNone/>
              <a:defRPr sz="5200"/>
            </a:lvl7pPr>
            <a:lvl8pPr marL="11867848" indent="0">
              <a:buNone/>
              <a:defRPr sz="5200"/>
            </a:lvl8pPr>
            <a:lvl9pPr marL="13563256" indent="0">
              <a:buNone/>
              <a:defRPr sz="52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72754-10AA-441E-83A0-230ED0B703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70148" y="8401056"/>
            <a:ext cx="10271283" cy="23759220"/>
          </a:xfrm>
        </p:spPr>
        <p:txBody>
          <a:bodyPr/>
          <a:lstStyle>
            <a:lvl1pPr>
              <a:defRPr sz="10300"/>
            </a:lvl1pPr>
            <a:lvl2pPr>
              <a:defRPr sz="8700"/>
            </a:lvl2pPr>
            <a:lvl3pPr>
              <a:defRPr sz="75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1961498" y="8401056"/>
            <a:ext cx="10271283" cy="23759220"/>
          </a:xfrm>
        </p:spPr>
        <p:txBody>
          <a:bodyPr/>
          <a:lstStyle>
            <a:lvl1pPr>
              <a:defRPr sz="10300"/>
            </a:lvl1pPr>
            <a:lvl2pPr>
              <a:defRPr sz="8700"/>
            </a:lvl2pPr>
            <a:lvl3pPr>
              <a:defRPr sz="75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90CB-C26B-4149-80F6-714E8867964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70147" y="8057266"/>
            <a:ext cx="10341712" cy="3362919"/>
          </a:xfrm>
        </p:spPr>
        <p:txBody>
          <a:bodyPr anchor="b"/>
          <a:lstStyle>
            <a:lvl1pPr marL="0" indent="0">
              <a:buNone/>
              <a:defRPr sz="8700" b="1"/>
            </a:lvl1pPr>
            <a:lvl2pPr marL="1695408" indent="0">
              <a:buNone/>
              <a:defRPr sz="7500" b="1"/>
            </a:lvl2pPr>
            <a:lvl3pPr marL="3390812" indent="0">
              <a:buNone/>
              <a:defRPr sz="6800" b="1"/>
            </a:lvl3pPr>
            <a:lvl4pPr marL="5086220" indent="0">
              <a:buNone/>
              <a:defRPr sz="5900" b="1"/>
            </a:lvl4pPr>
            <a:lvl5pPr marL="6781627" indent="0">
              <a:buNone/>
              <a:defRPr sz="5900" b="1"/>
            </a:lvl5pPr>
            <a:lvl6pPr marL="8477036" indent="0">
              <a:buNone/>
              <a:defRPr sz="5900" b="1"/>
            </a:lvl6pPr>
            <a:lvl7pPr marL="10172439" indent="0">
              <a:buNone/>
              <a:defRPr sz="5900" b="1"/>
            </a:lvl7pPr>
            <a:lvl8pPr marL="11867848" indent="0">
              <a:buNone/>
              <a:defRPr sz="5900" b="1"/>
            </a:lvl8pPr>
            <a:lvl9pPr marL="13563256" indent="0">
              <a:buNone/>
              <a:defRPr sz="59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170147" y="11420179"/>
            <a:ext cx="10341712" cy="20740093"/>
          </a:xfrm>
        </p:spPr>
        <p:txBody>
          <a:bodyPr/>
          <a:lstStyle>
            <a:lvl1pPr>
              <a:defRPr sz="8700"/>
            </a:lvl1pPr>
            <a:lvl2pPr>
              <a:defRPr sz="7500"/>
            </a:lvl2pPr>
            <a:lvl3pPr>
              <a:defRPr sz="68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1891081" y="8057266"/>
            <a:ext cx="10341709" cy="3362919"/>
          </a:xfrm>
        </p:spPr>
        <p:txBody>
          <a:bodyPr anchor="b"/>
          <a:lstStyle>
            <a:lvl1pPr marL="0" indent="0">
              <a:buNone/>
              <a:defRPr sz="8700" b="1"/>
            </a:lvl1pPr>
            <a:lvl2pPr marL="1695408" indent="0">
              <a:buNone/>
              <a:defRPr sz="7500" b="1"/>
            </a:lvl2pPr>
            <a:lvl3pPr marL="3390812" indent="0">
              <a:buNone/>
              <a:defRPr sz="6800" b="1"/>
            </a:lvl3pPr>
            <a:lvl4pPr marL="5086220" indent="0">
              <a:buNone/>
              <a:defRPr sz="5900" b="1"/>
            </a:lvl4pPr>
            <a:lvl5pPr marL="6781627" indent="0">
              <a:buNone/>
              <a:defRPr sz="5900" b="1"/>
            </a:lvl5pPr>
            <a:lvl6pPr marL="8477036" indent="0">
              <a:buNone/>
              <a:defRPr sz="5900" b="1"/>
            </a:lvl6pPr>
            <a:lvl7pPr marL="10172439" indent="0">
              <a:buNone/>
              <a:defRPr sz="5900" b="1"/>
            </a:lvl7pPr>
            <a:lvl8pPr marL="11867848" indent="0">
              <a:buNone/>
              <a:defRPr sz="5900" b="1"/>
            </a:lvl8pPr>
            <a:lvl9pPr marL="13563256" indent="0">
              <a:buNone/>
              <a:defRPr sz="59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1891081" y="11420179"/>
            <a:ext cx="10341709" cy="20740093"/>
          </a:xfrm>
        </p:spPr>
        <p:txBody>
          <a:bodyPr/>
          <a:lstStyle>
            <a:lvl1pPr>
              <a:defRPr sz="8700"/>
            </a:lvl1pPr>
            <a:lvl2pPr>
              <a:defRPr sz="7500"/>
            </a:lvl2pPr>
            <a:lvl3pPr>
              <a:defRPr sz="68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14054-7607-46CC-B4FC-9F517EA22C7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44912-7409-4BC4-A576-38D95A0302E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47193-431A-483B-BE6F-6A8073E3241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0148" y="1431434"/>
            <a:ext cx="7698047" cy="6100762"/>
          </a:xfrm>
        </p:spPr>
        <p:txBody>
          <a:bodyPr anchor="b"/>
          <a:lstStyle>
            <a:lvl1pPr algn="l">
              <a:defRPr sz="75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9899" y="1431437"/>
            <a:ext cx="13082885" cy="30728839"/>
          </a:xfrm>
        </p:spPr>
        <p:txBody>
          <a:bodyPr/>
          <a:lstStyle>
            <a:lvl1pPr>
              <a:defRPr sz="11700"/>
            </a:lvl1pPr>
            <a:lvl2pPr>
              <a:defRPr sz="10300"/>
            </a:lvl2pPr>
            <a:lvl3pPr>
              <a:defRPr sz="8700"/>
            </a:lvl3pPr>
            <a:lvl4pPr>
              <a:defRPr sz="7500"/>
            </a:lvl4pPr>
            <a:lvl5pPr>
              <a:defRPr sz="7500"/>
            </a:lvl5pPr>
            <a:lvl6pPr>
              <a:defRPr sz="7500"/>
            </a:lvl6pPr>
            <a:lvl7pPr>
              <a:defRPr sz="7500"/>
            </a:lvl7pPr>
            <a:lvl8pPr>
              <a:defRPr sz="7500"/>
            </a:lvl8pPr>
            <a:lvl9pPr>
              <a:defRPr sz="7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70148" y="7532196"/>
            <a:ext cx="7698047" cy="24628078"/>
          </a:xfrm>
        </p:spPr>
        <p:txBody>
          <a:bodyPr/>
          <a:lstStyle>
            <a:lvl1pPr marL="0" indent="0">
              <a:buNone/>
              <a:defRPr sz="5200"/>
            </a:lvl1pPr>
            <a:lvl2pPr marL="1695408" indent="0">
              <a:buNone/>
              <a:defRPr sz="4600"/>
            </a:lvl2pPr>
            <a:lvl3pPr marL="3390812" indent="0">
              <a:buNone/>
              <a:defRPr sz="3600"/>
            </a:lvl3pPr>
            <a:lvl4pPr marL="5086220" indent="0">
              <a:buNone/>
              <a:defRPr sz="3300"/>
            </a:lvl4pPr>
            <a:lvl5pPr marL="6781627" indent="0">
              <a:buNone/>
              <a:defRPr sz="3300"/>
            </a:lvl5pPr>
            <a:lvl6pPr marL="8477036" indent="0">
              <a:buNone/>
              <a:defRPr sz="3300"/>
            </a:lvl6pPr>
            <a:lvl7pPr marL="10172439" indent="0">
              <a:buNone/>
              <a:defRPr sz="3300"/>
            </a:lvl7pPr>
            <a:lvl8pPr marL="11867848" indent="0">
              <a:buNone/>
              <a:defRPr sz="3300"/>
            </a:lvl8pPr>
            <a:lvl9pPr marL="13563256" indent="0">
              <a:buNone/>
              <a:defRPr sz="33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EF4A0-6DB3-46F9-8BBC-6C0DA67575A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88494" y="25203152"/>
            <a:ext cx="14041756" cy="2975372"/>
          </a:xfrm>
        </p:spPr>
        <p:txBody>
          <a:bodyPr anchor="b"/>
          <a:lstStyle>
            <a:lvl1pPr algn="l">
              <a:defRPr sz="75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88494" y="3219157"/>
            <a:ext cx="14041756" cy="21602701"/>
          </a:xfrm>
        </p:spPr>
        <p:txBody>
          <a:bodyPr/>
          <a:lstStyle>
            <a:lvl1pPr marL="0" indent="0">
              <a:buNone/>
              <a:defRPr sz="11700"/>
            </a:lvl1pPr>
            <a:lvl2pPr marL="1695408" indent="0">
              <a:buNone/>
              <a:defRPr sz="10300"/>
            </a:lvl2pPr>
            <a:lvl3pPr marL="3390812" indent="0">
              <a:buNone/>
              <a:defRPr sz="8700"/>
            </a:lvl3pPr>
            <a:lvl4pPr marL="5086220" indent="0">
              <a:buNone/>
              <a:defRPr sz="7500"/>
            </a:lvl4pPr>
            <a:lvl5pPr marL="6781627" indent="0">
              <a:buNone/>
              <a:defRPr sz="7500"/>
            </a:lvl5pPr>
            <a:lvl6pPr marL="8477036" indent="0">
              <a:buNone/>
              <a:defRPr sz="7500"/>
            </a:lvl6pPr>
            <a:lvl7pPr marL="10172439" indent="0">
              <a:buNone/>
              <a:defRPr sz="7500"/>
            </a:lvl7pPr>
            <a:lvl8pPr marL="11867848" indent="0">
              <a:buNone/>
              <a:defRPr sz="7500"/>
            </a:lvl8pPr>
            <a:lvl9pPr marL="13563256" indent="0">
              <a:buNone/>
              <a:defRPr sz="75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88494" y="28178527"/>
            <a:ext cx="14041756" cy="4225528"/>
          </a:xfrm>
        </p:spPr>
        <p:txBody>
          <a:bodyPr/>
          <a:lstStyle>
            <a:lvl1pPr marL="0" indent="0">
              <a:buNone/>
              <a:defRPr sz="5200"/>
            </a:lvl1pPr>
            <a:lvl2pPr marL="1695408" indent="0">
              <a:buNone/>
              <a:defRPr sz="4600"/>
            </a:lvl2pPr>
            <a:lvl3pPr marL="3390812" indent="0">
              <a:buNone/>
              <a:defRPr sz="3600"/>
            </a:lvl3pPr>
            <a:lvl4pPr marL="5086220" indent="0">
              <a:buNone/>
              <a:defRPr sz="3300"/>
            </a:lvl4pPr>
            <a:lvl5pPr marL="6781627" indent="0">
              <a:buNone/>
              <a:defRPr sz="3300"/>
            </a:lvl5pPr>
            <a:lvl6pPr marL="8477036" indent="0">
              <a:buNone/>
              <a:defRPr sz="3300"/>
            </a:lvl6pPr>
            <a:lvl7pPr marL="10172439" indent="0">
              <a:buNone/>
              <a:defRPr sz="3300"/>
            </a:lvl7pPr>
            <a:lvl8pPr marL="11867848" indent="0">
              <a:buNone/>
              <a:defRPr sz="3300"/>
            </a:lvl8pPr>
            <a:lvl9pPr marL="13563256" indent="0">
              <a:buNone/>
              <a:defRPr sz="33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5B5A8-DD21-4325-B5BF-ED0D66B8C82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69988" y="1444626"/>
            <a:ext cx="21062950" cy="6000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39084" tIns="169541" rIns="339084" bIns="1695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69988" y="8401052"/>
            <a:ext cx="21062950" cy="2375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39084" tIns="169541" rIns="339084" bIns="1695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9992" y="32785052"/>
            <a:ext cx="5460999" cy="250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39084" tIns="169541" rIns="339084" bIns="169541" numCol="1" anchor="t" anchorCtr="0" compatLnSpc="1">
            <a:prstTxWarp prst="textNoShape">
              <a:avLst/>
            </a:prstTxWarp>
          </a:bodyPr>
          <a:lstStyle>
            <a:lvl1pPr>
              <a:defRPr sz="5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996240" y="32785052"/>
            <a:ext cx="7410450" cy="250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39084" tIns="169541" rIns="339084" bIns="169541" numCol="1" anchor="t" anchorCtr="0" compatLnSpc="1">
            <a:prstTxWarp prst="textNoShape">
              <a:avLst/>
            </a:prstTxWarp>
          </a:bodyPr>
          <a:lstStyle>
            <a:lvl1pPr algn="ctr">
              <a:defRPr sz="5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771941" y="32785052"/>
            <a:ext cx="5460999" cy="250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39084" tIns="169541" rIns="339084" bIns="169541" numCol="1" anchor="t" anchorCtr="0" compatLnSpc="1">
            <a:prstTxWarp prst="textNoShape">
              <a:avLst/>
            </a:prstTxWarp>
          </a:bodyPr>
          <a:lstStyle>
            <a:lvl1pPr algn="r">
              <a:defRPr sz="5200"/>
            </a:lvl1pPr>
          </a:lstStyle>
          <a:p>
            <a:pPr>
              <a:defRPr/>
            </a:pPr>
            <a:fld id="{8836CE3E-D9D8-4F76-9B5D-A911B4A01EC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cs typeface="Arial" charset="0"/>
        </a:defRPr>
      </a:lvl5pPr>
      <a:lvl6pPr marL="1695408" algn="ctr" rtl="0" fontAlgn="base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cs typeface="Arial" charset="0"/>
        </a:defRPr>
      </a:lvl6pPr>
      <a:lvl7pPr marL="3390812" algn="ctr" rtl="0" fontAlgn="base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cs typeface="Arial" charset="0"/>
        </a:defRPr>
      </a:lvl7pPr>
      <a:lvl8pPr marL="5086220" algn="ctr" rtl="0" fontAlgn="base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cs typeface="Arial" charset="0"/>
        </a:defRPr>
      </a:lvl8pPr>
      <a:lvl9pPr marL="6781627" algn="ctr" rtl="0" fontAlgn="base">
        <a:spcBef>
          <a:spcPct val="0"/>
        </a:spcBef>
        <a:spcAft>
          <a:spcPct val="0"/>
        </a:spcAft>
        <a:defRPr sz="163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270516" indent="-1270516" algn="l" rtl="0" eaLnBrk="0" fontAlgn="base" hangingPunct="0">
        <a:spcBef>
          <a:spcPct val="20000"/>
        </a:spcBef>
        <a:spcAft>
          <a:spcPct val="0"/>
        </a:spcAft>
        <a:buChar char="•"/>
        <a:defRPr sz="11700">
          <a:solidFill>
            <a:schemeClr val="tx1"/>
          </a:solidFill>
          <a:latin typeface="+mn-lt"/>
          <a:ea typeface="+mn-ea"/>
          <a:cs typeface="+mn-cs"/>
        </a:defRPr>
      </a:lvl1pPr>
      <a:lvl2pPr marL="2753578" indent="-1059556" algn="l" rtl="0" eaLnBrk="0" fontAlgn="base" hangingPunct="0">
        <a:spcBef>
          <a:spcPct val="20000"/>
        </a:spcBef>
        <a:spcAft>
          <a:spcPct val="0"/>
        </a:spcAft>
        <a:buChar char="–"/>
        <a:defRPr sz="10300">
          <a:solidFill>
            <a:schemeClr val="tx1"/>
          </a:solidFill>
          <a:latin typeface="+mn-lt"/>
          <a:cs typeface="+mn-cs"/>
        </a:defRPr>
      </a:lvl2pPr>
      <a:lvl3pPr marL="4238225" indent="-847011" algn="l" rtl="0" eaLnBrk="0" fontAlgn="base" hangingPunct="0">
        <a:spcBef>
          <a:spcPct val="20000"/>
        </a:spcBef>
        <a:spcAft>
          <a:spcPct val="0"/>
        </a:spcAft>
        <a:buChar char="•"/>
        <a:defRPr sz="8700">
          <a:solidFill>
            <a:schemeClr val="tx1"/>
          </a:solidFill>
          <a:latin typeface="+mn-lt"/>
          <a:cs typeface="+mn-cs"/>
        </a:defRPr>
      </a:lvl3pPr>
      <a:lvl4pPr marL="5933833" indent="-847011" algn="l" rtl="0" eaLnBrk="0" fontAlgn="base" hangingPunct="0">
        <a:spcBef>
          <a:spcPct val="20000"/>
        </a:spcBef>
        <a:spcAft>
          <a:spcPct val="0"/>
        </a:spcAft>
        <a:buChar char="–"/>
        <a:defRPr sz="7500">
          <a:solidFill>
            <a:schemeClr val="tx1"/>
          </a:solidFill>
          <a:latin typeface="+mn-lt"/>
          <a:cs typeface="+mn-cs"/>
        </a:defRPr>
      </a:lvl4pPr>
      <a:lvl5pPr marL="7627855" indent="-847011" algn="l" rtl="0" eaLnBrk="0" fontAlgn="base" hangingPunct="0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  <a:cs typeface="+mn-cs"/>
        </a:defRPr>
      </a:lvl5pPr>
      <a:lvl6pPr marL="9324735" indent="-847704" algn="l" rtl="0" fontAlgn="base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  <a:cs typeface="+mn-cs"/>
        </a:defRPr>
      </a:lvl6pPr>
      <a:lvl7pPr marL="11020143" indent="-847704" algn="l" rtl="0" fontAlgn="base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  <a:cs typeface="+mn-cs"/>
        </a:defRPr>
      </a:lvl7pPr>
      <a:lvl8pPr marL="12715552" indent="-847704" algn="l" rtl="0" fontAlgn="base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  <a:cs typeface="+mn-cs"/>
        </a:defRPr>
      </a:lvl8pPr>
      <a:lvl9pPr marL="14410960" indent="-847704" algn="l" rtl="0" fontAlgn="base">
        <a:spcBef>
          <a:spcPct val="20000"/>
        </a:spcBef>
        <a:spcAft>
          <a:spcPct val="0"/>
        </a:spcAft>
        <a:buChar char="»"/>
        <a:defRPr sz="7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3390812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1pPr>
      <a:lvl2pPr marL="1695408" algn="l" defTabSz="3390812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2pPr>
      <a:lvl3pPr marL="3390812" algn="l" defTabSz="3390812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3pPr>
      <a:lvl4pPr marL="5086220" algn="l" defTabSz="3390812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4pPr>
      <a:lvl5pPr marL="6781627" algn="l" defTabSz="3390812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5pPr>
      <a:lvl6pPr marL="8477036" algn="l" defTabSz="3390812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6pPr>
      <a:lvl7pPr marL="10172439" algn="l" defTabSz="3390812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7pPr>
      <a:lvl8pPr marL="11867848" algn="l" defTabSz="3390812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8pPr>
      <a:lvl9pPr marL="13563256" algn="l" defTabSz="3390812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ext Box 509"/>
          <p:cNvSpPr txBox="1">
            <a:spLocks noChangeArrowheads="1"/>
          </p:cNvSpPr>
          <p:nvPr/>
        </p:nvSpPr>
        <p:spPr bwMode="auto">
          <a:xfrm>
            <a:off x="465417" y="8137154"/>
            <a:ext cx="22786975" cy="2916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147456" rIns="180000" bIns="147456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endParaRPr lang="fr-FR" sz="3600" b="1" i="1" dirty="0">
              <a:solidFill>
                <a:srgbClr val="336600"/>
              </a:solidFill>
              <a:latin typeface="Garamond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Police : 32 pts, Time New Roman.</a:t>
            </a: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2950" indent="-742950" algn="just">
              <a:lnSpc>
                <a:spcPct val="110000"/>
              </a:lnSpc>
              <a:spcBef>
                <a:spcPts val="1200"/>
              </a:spcBef>
            </a:pP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2950" indent="-742950" algn="just">
              <a:lnSpc>
                <a:spcPct val="110000"/>
              </a:lnSpc>
              <a:spcBef>
                <a:spcPts val="1200"/>
              </a:spcBef>
            </a:pP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76" name="AutoShape 1245"/>
          <p:cNvSpPr>
            <a:spLocks noChangeArrowheads="1"/>
          </p:cNvSpPr>
          <p:nvPr/>
        </p:nvSpPr>
        <p:spPr bwMode="auto">
          <a:xfrm>
            <a:off x="380154" y="7657511"/>
            <a:ext cx="22672288" cy="3806990"/>
          </a:xfrm>
          <a:prstGeom prst="roundRect">
            <a:avLst>
              <a:gd name="adj" fmla="val 4526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79461" tIns="39731" rIns="79461" bIns="39731" anchor="ctr"/>
          <a:lstStyle/>
          <a:p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-411055" y="3655444"/>
            <a:ext cx="23663447" cy="3351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200"/>
            <a:r>
              <a:rPr lang="fr-FR" sz="4800" b="1" dirty="0">
                <a:solidFill>
                  <a:schemeClr val="bg1"/>
                </a:solidFill>
              </a:rPr>
              <a:t>&lt;</a:t>
            </a:r>
            <a:r>
              <a:rPr lang="fr-F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6000" b="1" dirty="0">
                <a:latin typeface="Arial" panose="020B0604020202020204" pitchFamily="34" charset="0"/>
                <a:cs typeface="Arial" panose="020B0604020202020204" pitchFamily="34" charset="0"/>
              </a:rPr>
              <a:t>Poster </a:t>
            </a:r>
            <a:r>
              <a:rPr lang="fr-FR" sz="6000" b="1" dirty="0" err="1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r>
              <a:rPr lang="fr-FR" sz="6000" b="1" dirty="0">
                <a:latin typeface="Arial" panose="020B0604020202020204" pitchFamily="34" charset="0"/>
                <a:cs typeface="Arial" panose="020B0604020202020204" pitchFamily="34" charset="0"/>
              </a:rPr>
              <a:t> &lt;</a:t>
            </a:r>
            <a:r>
              <a:rPr lang="fr-FR" sz="6000" b="1" dirty="0"/>
              <a:t>Arial, 60 pts</a:t>
            </a:r>
            <a:r>
              <a:rPr lang="fr-FR" sz="60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algn="ctr">
              <a:lnSpc>
                <a:spcPct val="80000"/>
              </a:lnSpc>
              <a:spcBef>
                <a:spcPts val="1800"/>
              </a:spcBef>
            </a:pPr>
            <a:r>
              <a:rPr lang="en-US" sz="4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>
                <a:latin typeface="Garamond" pitchFamily="18" charset="0"/>
              </a:rPr>
              <a:t>A. Author1</a:t>
            </a:r>
            <a:r>
              <a:rPr lang="en-US" sz="3800" b="1" baseline="30000" dirty="0">
                <a:latin typeface="Garamond" pitchFamily="18" charset="0"/>
              </a:rPr>
              <a:t>(1) </a:t>
            </a:r>
            <a:r>
              <a:rPr lang="en-US" sz="3800" b="1" dirty="0">
                <a:latin typeface="Garamond" pitchFamily="18" charset="0"/>
              </a:rPr>
              <a:t>and B. Author2 </a:t>
            </a:r>
            <a:r>
              <a:rPr lang="en-US" sz="3800" b="1" baseline="30000" dirty="0">
                <a:latin typeface="Garamond" pitchFamily="18" charset="0"/>
              </a:rPr>
              <a:t>(1,2)</a:t>
            </a:r>
            <a:endParaRPr lang="fr-FR" sz="3800" b="1" dirty="0">
              <a:latin typeface="Garamond" pitchFamily="18" charset="0"/>
            </a:endParaRPr>
          </a:p>
          <a:p>
            <a:pPr lvl="0" algn="ctr" defTabSz="4214813">
              <a:spcBef>
                <a:spcPts val="0"/>
              </a:spcBef>
              <a:buClr>
                <a:srgbClr val="99CC00"/>
              </a:buClr>
              <a:tabLst>
                <a:tab pos="190500" algn="l"/>
                <a:tab pos="12573000" algn="l"/>
              </a:tabLst>
            </a:pPr>
            <a:r>
              <a:rPr lang="en-US" sz="3200" i="1" dirty="0">
                <a:latin typeface="Garamond" pitchFamily="18" charset="0"/>
              </a:rPr>
              <a:t>(1) Univ or Inst, Lab or Dep, Country (Affiliation of author A)</a:t>
            </a:r>
          </a:p>
          <a:p>
            <a:pPr lvl="0" algn="ctr" defTabSz="4214813">
              <a:spcBef>
                <a:spcPts val="0"/>
              </a:spcBef>
              <a:buClr>
                <a:srgbClr val="99CC00"/>
              </a:buClr>
              <a:tabLst>
                <a:tab pos="190500" algn="l"/>
                <a:tab pos="12573000" algn="l"/>
              </a:tabLst>
            </a:pPr>
            <a:r>
              <a:rPr lang="en-US" sz="3200" i="1" dirty="0">
                <a:latin typeface="Garamond" pitchFamily="18" charset="0"/>
              </a:rPr>
              <a:t>(2) Univ or Inst, Lab or Dep, Country (Affiliation of author B)</a:t>
            </a:r>
          </a:p>
          <a:p>
            <a:pPr algn="ctr" defTabSz="4214813">
              <a:spcBef>
                <a:spcPts val="0"/>
              </a:spcBef>
              <a:buClr>
                <a:srgbClr val="99CC00"/>
              </a:buClr>
              <a:tabLst>
                <a:tab pos="190500" algn="l"/>
                <a:tab pos="12573000" algn="l"/>
              </a:tabLst>
            </a:pPr>
            <a:r>
              <a:rPr lang="fr-FR" sz="3600" i="1" dirty="0">
                <a:latin typeface="Garamond" pitchFamily="18" charset="0"/>
              </a:rPr>
              <a:t> </a:t>
            </a:r>
          </a:p>
        </p:txBody>
      </p:sp>
      <p:sp>
        <p:nvSpPr>
          <p:cNvPr id="36" name="Text Box 509"/>
          <p:cNvSpPr txBox="1">
            <a:spLocks noChangeArrowheads="1"/>
          </p:cNvSpPr>
          <p:nvPr/>
        </p:nvSpPr>
        <p:spPr bwMode="auto">
          <a:xfrm>
            <a:off x="399763" y="13203354"/>
            <a:ext cx="22786975" cy="2916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147456" rIns="180000" bIns="147456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endParaRPr lang="fr-FR" sz="3600" b="1" i="1" dirty="0">
              <a:solidFill>
                <a:srgbClr val="336600"/>
              </a:solidFill>
              <a:latin typeface="Garamond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Police : 32 pts, Time New Roman.</a:t>
            </a: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2950" indent="-742950" algn="just">
              <a:lnSpc>
                <a:spcPct val="110000"/>
              </a:lnSpc>
              <a:spcBef>
                <a:spcPts val="1200"/>
              </a:spcBef>
            </a:pP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2950" indent="-742950" algn="just">
              <a:lnSpc>
                <a:spcPct val="110000"/>
              </a:lnSpc>
              <a:spcBef>
                <a:spcPts val="1200"/>
              </a:spcBef>
            </a:pP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7" name="Text Box 509"/>
          <p:cNvSpPr txBox="1">
            <a:spLocks noChangeArrowheads="1"/>
          </p:cNvSpPr>
          <p:nvPr/>
        </p:nvSpPr>
        <p:spPr bwMode="auto">
          <a:xfrm>
            <a:off x="481607" y="21890682"/>
            <a:ext cx="22786975" cy="2916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147456" rIns="180000" bIns="147456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endParaRPr lang="fr-FR" sz="3600" b="1" i="1" dirty="0">
              <a:solidFill>
                <a:srgbClr val="336600"/>
              </a:solidFill>
              <a:latin typeface="Garamond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Police : 32 pts, Time New Roman.</a:t>
            </a: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2950" indent="-742950" algn="just">
              <a:lnSpc>
                <a:spcPct val="110000"/>
              </a:lnSpc>
              <a:spcBef>
                <a:spcPts val="1200"/>
              </a:spcBef>
            </a:pP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2950" indent="-742950" algn="just">
              <a:lnSpc>
                <a:spcPct val="110000"/>
              </a:lnSpc>
              <a:spcBef>
                <a:spcPts val="1200"/>
              </a:spcBef>
            </a:pP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693405" y="468302"/>
            <a:ext cx="9496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2400" b="1" dirty="0"/>
              <a:t>وزارة الــدفــاع الــوطــنــي</a:t>
            </a:r>
            <a:endParaRPr lang="ar-DZ" sz="2400" b="1" dirty="0">
              <a:latin typeface="Britannic Bold" pitchFamily="34" charset="0"/>
              <a:cs typeface="+mn-cs"/>
            </a:endParaRPr>
          </a:p>
          <a:p>
            <a:pPr algn="ctr"/>
            <a:r>
              <a:rPr lang="ar-DZ" sz="2400" b="1" dirty="0">
                <a:latin typeface="Britannic Bold" pitchFamily="34" charset="0"/>
                <a:cs typeface="+mn-cs"/>
              </a:rPr>
              <a:t>الـمـدرسـة الـعـسـكـريـة الـمـتـعـددة الـتـقـنـيـات</a:t>
            </a:r>
          </a:p>
          <a:p>
            <a:pPr algn="ctr"/>
            <a:r>
              <a:rPr lang="ar-DZ" sz="2400" b="1" dirty="0">
                <a:latin typeface="Britannic Bold" pitchFamily="34" charset="0"/>
                <a:cs typeface="+mn-cs"/>
              </a:rPr>
              <a:t> الــشــهــيــد طــالــب عــبــد الــرحــمــان</a:t>
            </a:r>
            <a:endParaRPr lang="fr-FR" sz="2400" b="1" dirty="0">
              <a:latin typeface="Britannic Bold" pitchFamily="34" charset="0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84638" y="473542"/>
            <a:ext cx="9496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Berlin Sans FB Demi" panose="020E0802020502020306" pitchFamily="34" charset="0"/>
                <a:cs typeface="Times New Roman" panose="02020603050405020304" pitchFamily="18" charset="0"/>
              </a:rPr>
              <a:t>Ministry of National Defense</a:t>
            </a:r>
            <a:endParaRPr lang="ar-DZ" sz="2400" b="1" dirty="0">
              <a:latin typeface="Berlin Sans FB Demi" panose="020E0802020502020306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2400" b="1" dirty="0">
                <a:latin typeface="Berlin Sans FB Demi" panose="020E0802020502020306" pitchFamily="34" charset="0"/>
                <a:cs typeface="Times New Roman" panose="02020603050405020304" pitchFamily="18" charset="0"/>
              </a:rPr>
              <a:t>École Militaire Polytechnique</a:t>
            </a:r>
          </a:p>
          <a:p>
            <a:pPr algn="ctr"/>
            <a:r>
              <a:rPr lang="fr-FR" sz="2400" b="1" dirty="0" err="1">
                <a:latin typeface="Berlin Sans FB Demi" panose="020E0802020502020306" pitchFamily="34" charset="0"/>
                <a:cs typeface="Times New Roman" panose="02020603050405020304" pitchFamily="18" charset="0"/>
              </a:rPr>
              <a:t>Chahid</a:t>
            </a:r>
            <a:r>
              <a:rPr lang="fr-FR" sz="2400" b="1" dirty="0">
                <a:latin typeface="Berlin Sans FB Demi" panose="020E0802020502020306" pitchFamily="34" charset="0"/>
                <a:cs typeface="Times New Roman" panose="02020603050405020304" pitchFamily="18" charset="0"/>
              </a:rPr>
              <a:t> TALEB Abderrahman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81A184-E2D2-4BB6-8D16-5CBE283C7058}"/>
              </a:ext>
            </a:extLst>
          </p:cNvPr>
          <p:cNvSpPr/>
          <p:nvPr/>
        </p:nvSpPr>
        <p:spPr>
          <a:xfrm>
            <a:off x="753449" y="702926"/>
            <a:ext cx="2019021" cy="19314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Insert your institution logo here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C1E4529-2A5F-12D4-BD13-479F6490C365}"/>
              </a:ext>
            </a:extLst>
          </p:cNvPr>
          <p:cNvSpPr/>
          <p:nvPr/>
        </p:nvSpPr>
        <p:spPr>
          <a:xfrm>
            <a:off x="235613" y="180269"/>
            <a:ext cx="22931697" cy="2995532"/>
          </a:xfrm>
          <a:prstGeom prst="roundRect">
            <a:avLst>
              <a:gd name="adj" fmla="val 5614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14CB25B-F3F3-6C6E-CF0D-94C5B5C09A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28754" y="244576"/>
            <a:ext cx="1103272" cy="162788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15D8C5F-2AF9-EE0F-6843-50BA9846AA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102062" y="292553"/>
            <a:ext cx="1485162" cy="1540816"/>
          </a:xfrm>
          <a:prstGeom prst="rect">
            <a:avLst/>
          </a:prstGeom>
        </p:spPr>
      </p:pic>
      <p:sp>
        <p:nvSpPr>
          <p:cNvPr id="28" name="AutoShape 1245">
            <a:extLst>
              <a:ext uri="{FF2B5EF4-FFF2-40B4-BE49-F238E27FC236}">
                <a16:creationId xmlns:a16="http://schemas.microsoft.com/office/drawing/2014/main" id="{8EDF57FD-E323-5547-0B8A-43954D490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336" y="12130952"/>
            <a:ext cx="22672288" cy="9111658"/>
          </a:xfrm>
          <a:prstGeom prst="roundRect">
            <a:avLst>
              <a:gd name="adj" fmla="val 2148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79461" tIns="39731" rIns="79461" bIns="39731" anchor="ctr"/>
          <a:lstStyle/>
          <a:p>
            <a:endParaRPr lang="en-US"/>
          </a:p>
        </p:txBody>
      </p:sp>
      <p:sp>
        <p:nvSpPr>
          <p:cNvPr id="30" name="AutoShape 1245">
            <a:extLst>
              <a:ext uri="{FF2B5EF4-FFF2-40B4-BE49-F238E27FC236}">
                <a16:creationId xmlns:a16="http://schemas.microsoft.com/office/drawing/2014/main" id="{33D994ED-5A4C-0EC6-DF70-1F852CE35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01" y="21791310"/>
            <a:ext cx="22672288" cy="8920351"/>
          </a:xfrm>
          <a:prstGeom prst="roundRect">
            <a:avLst>
              <a:gd name="adj" fmla="val 2293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79461" tIns="39731" rIns="79461" bIns="39731" anchor="ctr"/>
          <a:lstStyle/>
          <a:p>
            <a:endParaRPr lang="en-US"/>
          </a:p>
        </p:txBody>
      </p:sp>
      <p:sp>
        <p:nvSpPr>
          <p:cNvPr id="31" name="AutoShape 1245">
            <a:extLst>
              <a:ext uri="{FF2B5EF4-FFF2-40B4-BE49-F238E27FC236}">
                <a16:creationId xmlns:a16="http://schemas.microsoft.com/office/drawing/2014/main" id="{42EE7DA6-43F0-7144-0654-DE1C179B2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00" y="31260361"/>
            <a:ext cx="22672288" cy="4254812"/>
          </a:xfrm>
          <a:prstGeom prst="roundRect">
            <a:avLst>
              <a:gd name="adj" fmla="val 4526"/>
            </a:avLst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79461" tIns="39731" rIns="79461" bIns="39731" anchor="ctr"/>
          <a:lstStyle/>
          <a:p>
            <a:endParaRPr lang="en-US"/>
          </a:p>
        </p:txBody>
      </p:sp>
      <p:sp>
        <p:nvSpPr>
          <p:cNvPr id="35" name="AutoShape 1245">
            <a:extLst>
              <a:ext uri="{FF2B5EF4-FFF2-40B4-BE49-F238E27FC236}">
                <a16:creationId xmlns:a16="http://schemas.microsoft.com/office/drawing/2014/main" id="{95CBBAA7-2816-6A34-BE40-76855126A9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24" y="7265859"/>
            <a:ext cx="6046982" cy="727279"/>
          </a:xfrm>
          <a:prstGeom prst="roundRect">
            <a:avLst>
              <a:gd name="adj" fmla="val 18915"/>
            </a:avLst>
          </a:prstGeom>
          <a:solidFill>
            <a:srgbClr val="BBE0E3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79461" tIns="39731" rIns="79461" bIns="39731" anchor="ctr"/>
          <a:lstStyle/>
          <a:p>
            <a:pPr algn="ctr"/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Introduction &amp; Background</a:t>
            </a:r>
          </a:p>
        </p:txBody>
      </p:sp>
      <p:sp>
        <p:nvSpPr>
          <p:cNvPr id="44" name="Text Box 509">
            <a:extLst>
              <a:ext uri="{FF2B5EF4-FFF2-40B4-BE49-F238E27FC236}">
                <a16:creationId xmlns:a16="http://schemas.microsoft.com/office/drawing/2014/main" id="{CCF0F46F-D489-8097-1887-C451BF94D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365" y="31423169"/>
            <a:ext cx="21933294" cy="2916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00" tIns="147456" rIns="180000" bIns="147456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endParaRPr lang="fr-FR" sz="3600" b="1" i="1" dirty="0">
              <a:solidFill>
                <a:srgbClr val="336600"/>
              </a:solidFill>
              <a:latin typeface="Garamond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Police : 32 pts, Time New Roman.</a:t>
            </a: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2950" indent="-742950" algn="just">
              <a:lnSpc>
                <a:spcPct val="110000"/>
              </a:lnSpc>
              <a:spcBef>
                <a:spcPts val="1200"/>
              </a:spcBef>
            </a:pP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2950" indent="-742950" algn="just">
              <a:lnSpc>
                <a:spcPct val="110000"/>
              </a:lnSpc>
              <a:spcBef>
                <a:spcPts val="1200"/>
              </a:spcBef>
            </a:pPr>
            <a:endParaRPr lang="fr-FR" sz="3200" b="1" i="1" dirty="0">
              <a:solidFill>
                <a:srgbClr val="33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8" name="AutoShape 1245">
            <a:extLst>
              <a:ext uri="{FF2B5EF4-FFF2-40B4-BE49-F238E27FC236}">
                <a16:creationId xmlns:a16="http://schemas.microsoft.com/office/drawing/2014/main" id="{3754692B-BA86-A4C4-1C1D-2865E42B4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399" y="1980470"/>
            <a:ext cx="16891798" cy="1539227"/>
          </a:xfrm>
          <a:prstGeom prst="roundRect">
            <a:avLst>
              <a:gd name="adj" fmla="val 7836"/>
            </a:avLst>
          </a:prstGeom>
          <a:solidFill>
            <a:srgbClr val="BBE0E3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79461" tIns="39731" rIns="79461" bIns="39731" anchor="ctr"/>
          <a:lstStyle/>
          <a:p>
            <a:pPr algn="ctr" defTabSz="91436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1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  <a:ea typeface="Verdana" panose="020B0604030504040204" pitchFamily="34" charset="0"/>
              </a:rPr>
              <a:t>The 15</a:t>
            </a:r>
            <a:r>
              <a:rPr lang="en-US" sz="4100" b="1" baseline="300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  <a:ea typeface="Verdana" panose="020B0604030504040204" pitchFamily="34" charset="0"/>
              </a:rPr>
              <a:t>th</a:t>
            </a:r>
            <a:r>
              <a:rPr lang="en-US" sz="41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  <a:ea typeface="Verdana" panose="020B0604030504040204" pitchFamily="34" charset="0"/>
              </a:rPr>
              <a:t> International Conference on Mechanical Engineering</a:t>
            </a:r>
            <a:r>
              <a:rPr lang="fr-FR" sz="4100" b="1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  <a:ea typeface="Verdana" panose="020B0604030504040204" pitchFamily="34" charset="0"/>
              </a:rPr>
              <a:t> ICME 2026</a:t>
            </a:r>
          </a:p>
          <a:p>
            <a:pPr algn="ctr" defTabSz="91436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Berlin Sans FB Demi" panose="020E0802020502020306" pitchFamily="34" charset="0"/>
                <a:ea typeface="Verdana" panose="020B0604030504040204" pitchFamily="34" charset="0"/>
              </a:rPr>
              <a:t>Bordj El-</a:t>
            </a:r>
            <a:r>
              <a:rPr lang="en-US" sz="3200" b="1" dirty="0" err="1">
                <a:latin typeface="Berlin Sans FB Demi" panose="020E0802020502020306" pitchFamily="34" charset="0"/>
                <a:ea typeface="Verdana" panose="020B0604030504040204" pitchFamily="34" charset="0"/>
              </a:rPr>
              <a:t>Bahri</a:t>
            </a:r>
            <a:r>
              <a:rPr lang="en-US" sz="3200" b="1" dirty="0">
                <a:latin typeface="Berlin Sans FB Demi" panose="020E0802020502020306" pitchFamily="34" charset="0"/>
                <a:ea typeface="Verdana" panose="020B0604030504040204" pitchFamily="34" charset="0"/>
              </a:rPr>
              <a:t>, Algiers, Algeria   -  April 28-29, 2026</a:t>
            </a:r>
            <a:endParaRPr lang="fr-FR" sz="3200" b="1" dirty="0"/>
          </a:p>
        </p:txBody>
      </p:sp>
      <p:sp>
        <p:nvSpPr>
          <p:cNvPr id="49" name="AutoShape 1245">
            <a:extLst>
              <a:ext uri="{FF2B5EF4-FFF2-40B4-BE49-F238E27FC236}">
                <a16:creationId xmlns:a16="http://schemas.microsoft.com/office/drawing/2014/main" id="{A0143512-07E7-8C66-6DB0-EEFB62A47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24" y="11730355"/>
            <a:ext cx="6046982" cy="727279"/>
          </a:xfrm>
          <a:prstGeom prst="roundRect">
            <a:avLst>
              <a:gd name="adj" fmla="val 14923"/>
            </a:avLst>
          </a:prstGeom>
          <a:solidFill>
            <a:srgbClr val="BBE0E3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79461" tIns="39731" rIns="79461" bIns="39731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50" name="AutoShape 1245">
            <a:extLst>
              <a:ext uri="{FF2B5EF4-FFF2-40B4-BE49-F238E27FC236}">
                <a16:creationId xmlns:a16="http://schemas.microsoft.com/office/drawing/2014/main" id="{AB040A6E-3CEF-3910-BFA3-21629E488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234" y="21422630"/>
            <a:ext cx="6046982" cy="727279"/>
          </a:xfrm>
          <a:prstGeom prst="roundRect">
            <a:avLst>
              <a:gd name="adj" fmla="val 18915"/>
            </a:avLst>
          </a:prstGeom>
          <a:solidFill>
            <a:srgbClr val="BBE0E3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79461" tIns="39731" rIns="79461" bIns="39731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51" name="AutoShape 1245">
            <a:extLst>
              <a:ext uri="{FF2B5EF4-FFF2-40B4-BE49-F238E27FC236}">
                <a16:creationId xmlns:a16="http://schemas.microsoft.com/office/drawing/2014/main" id="{FE140DD8-91F1-CF0F-D1C9-0470A7941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234" y="30884483"/>
            <a:ext cx="6046982" cy="727279"/>
          </a:xfrm>
          <a:prstGeom prst="roundRect">
            <a:avLst>
              <a:gd name="adj" fmla="val 16919"/>
            </a:avLst>
          </a:prstGeom>
          <a:solidFill>
            <a:srgbClr val="BBE0E3"/>
          </a:solidFill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lIns="79461" tIns="39731" rIns="79461" bIns="39731" anchor="ctr"/>
          <a:lstStyle/>
          <a:p>
            <a:pPr algn="ctr"/>
            <a:r>
              <a:rPr lang="fr-F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Conclusions &amp; perspectives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A247B2-4614-CD78-AEA5-68DE8E769C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1135" y="479732"/>
            <a:ext cx="2308148" cy="23081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8250</TotalTime>
  <Words>152</Words>
  <Application>Microsoft Office PowerPoint</Application>
  <PresentationFormat>Personnalisé</PresentationFormat>
  <Paragraphs>27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Berlin Sans FB Demi</vt:lpstr>
      <vt:lpstr>Britannic Bold</vt:lpstr>
      <vt:lpstr>Garamond</vt:lpstr>
      <vt:lpstr>Tahoma</vt:lpstr>
      <vt:lpstr>Times New Roman</vt:lpstr>
      <vt:lpstr>Modèle par défaut</vt:lpstr>
      <vt:lpstr>Présentation PowerPoint</vt:lpstr>
    </vt:vector>
  </TitlesOfParts>
  <Company>CCIP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Groupe ESIEE</dc:creator>
  <cp:lastModifiedBy>BOUGUERRA Kahina</cp:lastModifiedBy>
  <cp:revision>177</cp:revision>
  <cp:lastPrinted>2023-09-06T12:41:05Z</cp:lastPrinted>
  <dcterms:created xsi:type="dcterms:W3CDTF">2008-02-13T12:45:20Z</dcterms:created>
  <dcterms:modified xsi:type="dcterms:W3CDTF">2026-07-23T16:49:45Z</dcterms:modified>
</cp:coreProperties>
</file>